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59" r:id="rId4"/>
    <p:sldId id="263" r:id="rId5"/>
    <p:sldId id="264" r:id="rId6"/>
    <p:sldId id="265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  <p:sldId id="276" r:id="rId18"/>
  </p:sldIdLst>
  <p:sldSz cx="12192000" cy="6858000"/>
  <p:notesSz cx="6858000" cy="9144000"/>
  <p:embeddedFontLst>
    <p:embeddedFont>
      <p:font typeface="210 구름고딕 010" panose="02020603020101020101" pitchFamily="18" charset="-127"/>
      <p:regular r:id="rId19"/>
    </p:embeddedFont>
    <p:embeddedFont>
      <p:font typeface="210 구름고딕 050" panose="02020603020101020101" pitchFamily="18" charset="-127"/>
      <p:regular r:id="rId20"/>
    </p:embeddedFont>
    <p:embeddedFont>
      <p:font typeface="210 나무고딕 EB" panose="02020603020101020101" pitchFamily="18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Noto Sans" panose="020B0502040504020204" pitchFamily="34" charset="0"/>
      <p:regular r:id="rId24"/>
      <p:bold r:id="rId25"/>
      <p:italic r:id="rId26"/>
      <p:boldItalic r:id="rId27"/>
    </p:embeddedFont>
    <p:embeddedFont>
      <p:font typeface="Segoe UI Black" panose="020B0A02040204020203" pitchFamily="34" charset="0"/>
      <p:bold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060"/>
    <a:srgbClr val="FFBDBE"/>
    <a:srgbClr val="FFB3B5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AA3-9F0A-4EF5-9B22-83930F23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6E6B8-75B5-4628-8833-95DCE1ED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DCDC-343B-4F22-827E-EEFE993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AA9E8-0E81-4B23-9F51-3EC5AA21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8BA3B-9F44-42ED-BF70-A9FD18C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43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F5C8-DB9D-4829-8C31-DA8CE546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0748-927E-45AF-8D1E-7DC8F821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8480-9E93-4CE4-9EDB-CD9B098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8ABB-426A-401F-BF57-5E4419E4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E72A3-B8C1-419F-84C7-7E7E7E1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D7FC-F74A-4335-A223-1A857DAC5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C1210-B30A-48D4-BF1C-9E6B272C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88634-4F94-4760-95D2-582170F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5E04-B072-4D1C-8E70-FC36812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A16A-0193-457F-BE90-F7D41E4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9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9D07F-E4FA-42D8-94DE-3335DA69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A8D9C-4691-4DA7-98A3-94A6327B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1AA8E-97A8-4D00-9704-8FAAAEF0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7CA3E-3079-48FA-A91B-5D8A868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7FDE0-D81B-42B7-B046-B1D1C023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4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99CE2-B8F1-43C1-AE27-D5C10D9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023E3-6B77-45B1-B49E-6CE67A49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2A50-40B5-42DA-8E19-F3DAF3C8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FA5D-86DF-474F-9593-3C671C91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C65A9-1AF3-4222-A828-9BEAA26F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7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93AF-9F0C-4E69-B992-1442874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7D2F-A853-44DE-8BE0-83496925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D58B4-86B4-4490-82B8-CDCCA1BE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08CBC-7914-45F3-9CE1-D4EFB0B5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C3EFB-E327-4ACA-B96B-3A7777FC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C217-9AB5-42B0-BF72-D834FA9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0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313F-205F-441F-ABE4-75AD3F2A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D838-6020-45B7-A0B5-9228A261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9791-2797-494D-9A4A-E7C73130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B91A7-00C6-419F-BBFF-211DA50BD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7B4CD-1B28-449A-B900-E25D922F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9471A-43CD-4A3F-B234-74A400DE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04C7F6-EF35-4968-B32B-C12B07F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13359-5DF8-4384-891E-88E801DE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0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5ABC-44FD-4DC2-B7BA-D491E76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EE34E-2C92-4E1D-8935-0A3A54A3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67C63-827E-40D8-8392-06219EC7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FFA54-CC38-4042-88A2-0B78CF53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8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3880B-CC31-4AD6-BDB2-3928AFA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89F8-7BDE-423A-88F0-CF590ED0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AD206-A648-472F-BE7A-6BE14CB7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2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9965-63C6-4FB0-ACC1-74ACFCD9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FEC40-FD01-41A6-9F86-25F0445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FF616-1DFB-412E-8E77-3FF7F27E5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F8E77-BF57-43CF-ABB2-2DAF4AE7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98D19-C2EE-496F-B910-1066F82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4FEAE-D29B-4265-9FD1-8386A9C4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1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FD70-22C9-427F-A567-1DAC9A9D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6E08-1011-4F56-861F-8D80AC613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C6A4-3A6D-476C-994E-071653D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8CA82-FE87-4E0B-B99F-9303CCD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19D0-5317-49E6-8C97-D8055CE8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E7CF2-9714-42B6-A621-62B82D5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95926-C648-4606-A630-F09F6BDE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BB4C9-FEAA-4EC8-A124-76F9093CE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15BF2-029F-4B47-BDE4-F1BE483FC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7114F-0417-4C26-BCC1-3D876EFC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70A28-3924-4BF8-ACBE-178F4F4A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9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05581" y="1869848"/>
            <a:ext cx="4180837" cy="311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4318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AZURE KINECT DK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Project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AzureKinectDK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using Open3D for visualize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4738460" y="4165147"/>
            <a:ext cx="1790701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YOO SUNG MIN</a:t>
            </a:r>
            <a:endParaRPr lang="ko-KR" alt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6529161" y="4165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kern="0" dirty="0">
                <a:solidFill>
                  <a:prstClr val="white"/>
                </a:solidFill>
              </a:rPr>
              <a:t>NAME</a:t>
            </a:r>
            <a:endParaRPr lang="ko-KR" altLang="en-US" sz="1100" kern="0" dirty="0">
              <a:solidFill>
                <a:prstClr val="white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A90D5A-A358-4239-808E-0E5F31F59E3E}"/>
              </a:ext>
            </a:extLst>
          </p:cNvPr>
          <p:cNvGrpSpPr/>
          <p:nvPr/>
        </p:nvGrpSpPr>
        <p:grpSpPr>
          <a:xfrm>
            <a:off x="8349414" y="1869848"/>
            <a:ext cx="343654" cy="1961570"/>
            <a:chOff x="8349414" y="1869848"/>
            <a:chExt cx="343654" cy="1961570"/>
          </a:xfrm>
        </p:grpSpPr>
        <p:sp>
          <p:nvSpPr>
            <p:cNvPr id="11" name="양쪽 모서리가 둥근 사각형 13">
              <a:extLst>
                <a:ext uri="{FF2B5EF4-FFF2-40B4-BE49-F238E27FC236}">
                  <a16:creationId xmlns:a16="http://schemas.microsoft.com/office/drawing/2014/main" id="{C6EFED50-8B6B-407E-89B2-122B7BFA1674}"/>
                </a:ext>
              </a:extLst>
            </p:cNvPr>
            <p:cNvSpPr/>
            <p:nvPr/>
          </p:nvSpPr>
          <p:spPr>
            <a:xfrm>
              <a:off x="8349414" y="1869848"/>
              <a:ext cx="343654" cy="196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4191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643DDED-4401-4E19-A961-1712A31BCD49}"/>
                </a:ext>
              </a:extLst>
            </p:cNvPr>
            <p:cNvGrpSpPr/>
            <p:nvPr/>
          </p:nvGrpSpPr>
          <p:grpSpPr>
            <a:xfrm>
              <a:off x="8451833" y="2036469"/>
              <a:ext cx="148210" cy="1563350"/>
              <a:chOff x="11334883" y="1496521"/>
              <a:chExt cx="266576" cy="2811897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3" name="자유형 32">
                <a:extLst>
                  <a:ext uri="{FF2B5EF4-FFF2-40B4-BE49-F238E27FC236}">
                    <a16:creationId xmlns:a16="http://schemas.microsoft.com/office/drawing/2014/main" id="{1ED0CC34-2238-4231-B1C4-13BCCD5BC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9124" y="2735045"/>
                <a:ext cx="258909" cy="258909"/>
              </a:xfrm>
              <a:custGeom>
                <a:avLst/>
                <a:gdLst>
                  <a:gd name="connsiteX0" fmla="*/ 4509870 w 6502401"/>
                  <a:gd name="connsiteY0" fmla="*/ 1250950 h 6502400"/>
                  <a:gd name="connsiteX1" fmla="*/ 3460751 w 6502401"/>
                  <a:gd name="connsiteY1" fmla="*/ 2299449 h 6502400"/>
                  <a:gd name="connsiteX2" fmla="*/ 4204979 w 6502401"/>
                  <a:gd name="connsiteY2" fmla="*/ 3043238 h 6502400"/>
                  <a:gd name="connsiteX3" fmla="*/ 5253039 w 6502401"/>
                  <a:gd name="connsiteY3" fmla="*/ 1994739 h 6502400"/>
                  <a:gd name="connsiteX4" fmla="*/ 5487377 w 6502401"/>
                  <a:gd name="connsiteY4" fmla="*/ 0 h 6502400"/>
                  <a:gd name="connsiteX5" fmla="*/ 5557233 w 6502401"/>
                  <a:gd name="connsiteY5" fmla="*/ 0 h 6502400"/>
                  <a:gd name="connsiteX6" fmla="*/ 5626559 w 6502401"/>
                  <a:gd name="connsiteY6" fmla="*/ 6350 h 6502400"/>
                  <a:gd name="connsiteX7" fmla="*/ 5695356 w 6502401"/>
                  <a:gd name="connsiteY7" fmla="*/ 20108 h 6502400"/>
                  <a:gd name="connsiteX8" fmla="*/ 5763095 w 6502401"/>
                  <a:gd name="connsiteY8" fmla="*/ 39688 h 6502400"/>
                  <a:gd name="connsiteX9" fmla="*/ 5828717 w 6502401"/>
                  <a:gd name="connsiteY9" fmla="*/ 66675 h 6502400"/>
                  <a:gd name="connsiteX10" fmla="*/ 5891693 w 6502401"/>
                  <a:gd name="connsiteY10" fmla="*/ 100013 h 6502400"/>
                  <a:gd name="connsiteX11" fmla="*/ 5953081 w 6502401"/>
                  <a:gd name="connsiteY11" fmla="*/ 139700 h 6502400"/>
                  <a:gd name="connsiteX12" fmla="*/ 6010236 w 6502401"/>
                  <a:gd name="connsiteY12" fmla="*/ 186796 h 6502400"/>
                  <a:gd name="connsiteX13" fmla="*/ 6036697 w 6502401"/>
                  <a:gd name="connsiteY13" fmla="*/ 212725 h 6502400"/>
                  <a:gd name="connsiteX14" fmla="*/ 6289659 w 6502401"/>
                  <a:gd name="connsiteY14" fmla="*/ 465667 h 6502400"/>
                  <a:gd name="connsiteX15" fmla="*/ 6316649 w 6502401"/>
                  <a:gd name="connsiteY15" fmla="*/ 493183 h 6502400"/>
                  <a:gd name="connsiteX16" fmla="*/ 6362690 w 6502401"/>
                  <a:gd name="connsiteY16" fmla="*/ 550333 h 6502400"/>
                  <a:gd name="connsiteX17" fmla="*/ 6402381 w 6502401"/>
                  <a:gd name="connsiteY17" fmla="*/ 610658 h 6502400"/>
                  <a:gd name="connsiteX18" fmla="*/ 6436250 w 6502401"/>
                  <a:gd name="connsiteY18" fmla="*/ 674158 h 6502400"/>
                  <a:gd name="connsiteX19" fmla="*/ 6462711 w 6502401"/>
                  <a:gd name="connsiteY19" fmla="*/ 739246 h 6502400"/>
                  <a:gd name="connsiteX20" fmla="*/ 6482820 w 6502401"/>
                  <a:gd name="connsiteY20" fmla="*/ 807508 h 6502400"/>
                  <a:gd name="connsiteX21" fmla="*/ 6495522 w 6502401"/>
                  <a:gd name="connsiteY21" fmla="*/ 875771 h 6502400"/>
                  <a:gd name="connsiteX22" fmla="*/ 6502401 w 6502401"/>
                  <a:gd name="connsiteY22" fmla="*/ 946150 h 6502400"/>
                  <a:gd name="connsiteX23" fmla="*/ 6502401 w 6502401"/>
                  <a:gd name="connsiteY23" fmla="*/ 1015471 h 6502400"/>
                  <a:gd name="connsiteX24" fmla="*/ 6495522 w 6502401"/>
                  <a:gd name="connsiteY24" fmla="*/ 1085321 h 6502400"/>
                  <a:gd name="connsiteX25" fmla="*/ 6482820 w 6502401"/>
                  <a:gd name="connsiteY25" fmla="*/ 1154113 h 6502400"/>
                  <a:gd name="connsiteX26" fmla="*/ 6462711 w 6502401"/>
                  <a:gd name="connsiteY26" fmla="*/ 1221846 h 6502400"/>
                  <a:gd name="connsiteX27" fmla="*/ 6436250 w 6502401"/>
                  <a:gd name="connsiteY27" fmla="*/ 1287463 h 6502400"/>
                  <a:gd name="connsiteX28" fmla="*/ 6402381 w 6502401"/>
                  <a:gd name="connsiteY28" fmla="*/ 1350963 h 6502400"/>
                  <a:gd name="connsiteX29" fmla="*/ 6362690 w 6502401"/>
                  <a:gd name="connsiteY29" fmla="*/ 1410759 h 6502400"/>
                  <a:gd name="connsiteX30" fmla="*/ 6316649 w 6502401"/>
                  <a:gd name="connsiteY30" fmla="*/ 1467909 h 6502400"/>
                  <a:gd name="connsiteX31" fmla="*/ 6289659 w 6502401"/>
                  <a:gd name="connsiteY31" fmla="*/ 1495425 h 6502400"/>
                  <a:gd name="connsiteX32" fmla="*/ 5791143 w 6502401"/>
                  <a:gd name="connsiteY32" fmla="*/ 1993900 h 6502400"/>
                  <a:gd name="connsiteX33" fmla="*/ 6036697 w 6502401"/>
                  <a:gd name="connsiteY33" fmla="*/ 2239433 h 6502400"/>
                  <a:gd name="connsiteX34" fmla="*/ 6050456 w 6502401"/>
                  <a:gd name="connsiteY34" fmla="*/ 2253192 h 6502400"/>
                  <a:gd name="connsiteX35" fmla="*/ 6071095 w 6502401"/>
                  <a:gd name="connsiteY35" fmla="*/ 2284942 h 6502400"/>
                  <a:gd name="connsiteX36" fmla="*/ 6084855 w 6502401"/>
                  <a:gd name="connsiteY36" fmla="*/ 2319338 h 6502400"/>
                  <a:gd name="connsiteX37" fmla="*/ 6092264 w 6502401"/>
                  <a:gd name="connsiteY37" fmla="*/ 2355321 h 6502400"/>
                  <a:gd name="connsiteX38" fmla="*/ 6092264 w 6502401"/>
                  <a:gd name="connsiteY38" fmla="*/ 2391833 h 6502400"/>
                  <a:gd name="connsiteX39" fmla="*/ 6084855 w 6502401"/>
                  <a:gd name="connsiteY39" fmla="*/ 2428346 h 6502400"/>
                  <a:gd name="connsiteX40" fmla="*/ 6071095 w 6502401"/>
                  <a:gd name="connsiteY40" fmla="*/ 2462742 h 6502400"/>
                  <a:gd name="connsiteX41" fmla="*/ 6050456 w 6502401"/>
                  <a:gd name="connsiteY41" fmla="*/ 2493963 h 6502400"/>
                  <a:gd name="connsiteX42" fmla="*/ 6036697 w 6502401"/>
                  <a:gd name="connsiteY42" fmla="*/ 2508250 h 6502400"/>
                  <a:gd name="connsiteX43" fmla="*/ 6022408 w 6502401"/>
                  <a:gd name="connsiteY43" fmla="*/ 2522008 h 6502400"/>
                  <a:gd name="connsiteX44" fmla="*/ 5991185 w 6502401"/>
                  <a:gd name="connsiteY44" fmla="*/ 2542646 h 6502400"/>
                  <a:gd name="connsiteX45" fmla="*/ 5956786 w 6502401"/>
                  <a:gd name="connsiteY45" fmla="*/ 2556933 h 6502400"/>
                  <a:gd name="connsiteX46" fmla="*/ 5920270 w 6502401"/>
                  <a:gd name="connsiteY46" fmla="*/ 2563813 h 6502400"/>
                  <a:gd name="connsiteX47" fmla="*/ 5883755 w 6502401"/>
                  <a:gd name="connsiteY47" fmla="*/ 2563813 h 6502400"/>
                  <a:gd name="connsiteX48" fmla="*/ 5847769 w 6502401"/>
                  <a:gd name="connsiteY48" fmla="*/ 2556933 h 6502400"/>
                  <a:gd name="connsiteX49" fmla="*/ 5813370 w 6502401"/>
                  <a:gd name="connsiteY49" fmla="*/ 2542646 h 6502400"/>
                  <a:gd name="connsiteX50" fmla="*/ 5781617 w 6502401"/>
                  <a:gd name="connsiteY50" fmla="*/ 2522008 h 6502400"/>
                  <a:gd name="connsiteX51" fmla="*/ 5767858 w 6502401"/>
                  <a:gd name="connsiteY51" fmla="*/ 2508250 h 6502400"/>
                  <a:gd name="connsiteX52" fmla="*/ 5522305 w 6502401"/>
                  <a:gd name="connsiteY52" fmla="*/ 2263775 h 6502400"/>
                  <a:gd name="connsiteX53" fmla="*/ 3771678 w 6502401"/>
                  <a:gd name="connsiteY53" fmla="*/ 4014258 h 6502400"/>
                  <a:gd name="connsiteX54" fmla="*/ 2034283 w 6502401"/>
                  <a:gd name="connsiteY54" fmla="*/ 5750454 h 6502400"/>
                  <a:gd name="connsiteX55" fmla="*/ 2004118 w 6502401"/>
                  <a:gd name="connsiteY55" fmla="*/ 5780088 h 6502400"/>
                  <a:gd name="connsiteX56" fmla="*/ 1936908 w 6502401"/>
                  <a:gd name="connsiteY56" fmla="*/ 5832475 h 6502400"/>
                  <a:gd name="connsiteX57" fmla="*/ 1865465 w 6502401"/>
                  <a:gd name="connsiteY57" fmla="*/ 5876925 h 6502400"/>
                  <a:gd name="connsiteX58" fmla="*/ 1789259 w 6502401"/>
                  <a:gd name="connsiteY58" fmla="*/ 5911850 h 6502400"/>
                  <a:gd name="connsiteX59" fmla="*/ 1709877 w 6502401"/>
                  <a:gd name="connsiteY59" fmla="*/ 5938838 h 6502400"/>
                  <a:gd name="connsiteX60" fmla="*/ 1627320 w 6502401"/>
                  <a:gd name="connsiteY60" fmla="*/ 5955242 h 6502400"/>
                  <a:gd name="connsiteX61" fmla="*/ 1543705 w 6502401"/>
                  <a:gd name="connsiteY61" fmla="*/ 5963709 h 6502400"/>
                  <a:gd name="connsiteX62" fmla="*/ 1459032 w 6502401"/>
                  <a:gd name="connsiteY62" fmla="*/ 5961592 h 6502400"/>
                  <a:gd name="connsiteX63" fmla="*/ 1417224 w 6502401"/>
                  <a:gd name="connsiteY63" fmla="*/ 5956300 h 6502400"/>
                  <a:gd name="connsiteX64" fmla="*/ 890660 w 6502401"/>
                  <a:gd name="connsiteY64" fmla="*/ 5881688 h 6502400"/>
                  <a:gd name="connsiteX65" fmla="*/ 324935 w 6502401"/>
                  <a:gd name="connsiteY65" fmla="*/ 6446838 h 6502400"/>
                  <a:gd name="connsiteX66" fmla="*/ 310646 w 6502401"/>
                  <a:gd name="connsiteY66" fmla="*/ 6460596 h 6502400"/>
                  <a:gd name="connsiteX67" fmla="*/ 278364 w 6502401"/>
                  <a:gd name="connsiteY67" fmla="*/ 6481234 h 6502400"/>
                  <a:gd name="connsiteX68" fmla="*/ 243966 w 6502401"/>
                  <a:gd name="connsiteY68" fmla="*/ 6494992 h 6502400"/>
                  <a:gd name="connsiteX69" fmla="*/ 208509 w 6502401"/>
                  <a:gd name="connsiteY69" fmla="*/ 6502400 h 6502400"/>
                  <a:gd name="connsiteX70" fmla="*/ 171464 w 6502401"/>
                  <a:gd name="connsiteY70" fmla="*/ 6502400 h 6502400"/>
                  <a:gd name="connsiteX71" fmla="*/ 136007 w 6502401"/>
                  <a:gd name="connsiteY71" fmla="*/ 6494992 h 6502400"/>
                  <a:gd name="connsiteX72" fmla="*/ 101608 w 6502401"/>
                  <a:gd name="connsiteY72" fmla="*/ 6481234 h 6502400"/>
                  <a:gd name="connsiteX73" fmla="*/ 69856 w 6502401"/>
                  <a:gd name="connsiteY73" fmla="*/ 6460596 h 6502400"/>
                  <a:gd name="connsiteX74" fmla="*/ 55038 w 6502401"/>
                  <a:gd name="connsiteY74" fmla="*/ 6446838 h 6502400"/>
                  <a:gd name="connsiteX75" fmla="*/ 42337 w 6502401"/>
                  <a:gd name="connsiteY75" fmla="*/ 6432550 h 6502400"/>
                  <a:gd name="connsiteX76" fmla="*/ 20639 w 6502401"/>
                  <a:gd name="connsiteY76" fmla="*/ 6401329 h 6502400"/>
                  <a:gd name="connsiteX77" fmla="*/ 6880 w 6502401"/>
                  <a:gd name="connsiteY77" fmla="*/ 6366934 h 6502400"/>
                  <a:gd name="connsiteX78" fmla="*/ 0 w 6502401"/>
                  <a:gd name="connsiteY78" fmla="*/ 6330421 h 6502400"/>
                  <a:gd name="connsiteX79" fmla="*/ 0 w 6502401"/>
                  <a:gd name="connsiteY79" fmla="*/ 6293909 h 6502400"/>
                  <a:gd name="connsiteX80" fmla="*/ 6880 w 6502401"/>
                  <a:gd name="connsiteY80" fmla="*/ 6257925 h 6502400"/>
                  <a:gd name="connsiteX81" fmla="*/ 20639 w 6502401"/>
                  <a:gd name="connsiteY81" fmla="*/ 6223529 h 6502400"/>
                  <a:gd name="connsiteX82" fmla="*/ 42337 w 6502401"/>
                  <a:gd name="connsiteY82" fmla="*/ 6191779 h 6502400"/>
                  <a:gd name="connsiteX83" fmla="*/ 55038 w 6502401"/>
                  <a:gd name="connsiteY83" fmla="*/ 6178021 h 6502400"/>
                  <a:gd name="connsiteX84" fmla="*/ 621292 w 6502401"/>
                  <a:gd name="connsiteY84" fmla="*/ 5611813 h 6502400"/>
                  <a:gd name="connsiteX85" fmla="*/ 546145 w 6502401"/>
                  <a:gd name="connsiteY85" fmla="*/ 5085821 h 6502400"/>
                  <a:gd name="connsiteX86" fmla="*/ 540853 w 6502401"/>
                  <a:gd name="connsiteY86" fmla="*/ 5042959 h 6502400"/>
                  <a:gd name="connsiteX87" fmla="*/ 539265 w 6502401"/>
                  <a:gd name="connsiteY87" fmla="*/ 4958821 h 6502400"/>
                  <a:gd name="connsiteX88" fmla="*/ 546674 w 6502401"/>
                  <a:gd name="connsiteY88" fmla="*/ 4874684 h 6502400"/>
                  <a:gd name="connsiteX89" fmla="*/ 564138 w 6502401"/>
                  <a:gd name="connsiteY89" fmla="*/ 4792663 h 6502400"/>
                  <a:gd name="connsiteX90" fmla="*/ 590069 w 6502401"/>
                  <a:gd name="connsiteY90" fmla="*/ 4713288 h 6502400"/>
                  <a:gd name="connsiteX91" fmla="*/ 626055 w 6502401"/>
                  <a:gd name="connsiteY91" fmla="*/ 4637088 h 6502400"/>
                  <a:gd name="connsiteX92" fmla="*/ 669980 w 6502401"/>
                  <a:gd name="connsiteY92" fmla="*/ 4565121 h 6502400"/>
                  <a:gd name="connsiteX93" fmla="*/ 721842 w 6502401"/>
                  <a:gd name="connsiteY93" fmla="*/ 4498975 h 6502400"/>
                  <a:gd name="connsiteX94" fmla="*/ 752007 w 6502401"/>
                  <a:gd name="connsiteY94" fmla="*/ 4467754 h 6502400"/>
                  <a:gd name="connsiteX95" fmla="*/ 2468235 w 6502401"/>
                  <a:gd name="connsiteY95" fmla="*/ 2752196 h 6502400"/>
                  <a:gd name="connsiteX96" fmla="*/ 4239500 w 6502401"/>
                  <a:gd name="connsiteY96" fmla="*/ 981075 h 6502400"/>
                  <a:gd name="connsiteX97" fmla="*/ 3993947 w 6502401"/>
                  <a:gd name="connsiteY97" fmla="*/ 735542 h 6502400"/>
                  <a:gd name="connsiteX98" fmla="*/ 3981246 w 6502401"/>
                  <a:gd name="connsiteY98" fmla="*/ 721254 h 6502400"/>
                  <a:gd name="connsiteX99" fmla="*/ 3959548 w 6502401"/>
                  <a:gd name="connsiteY99" fmla="*/ 688975 h 6502400"/>
                  <a:gd name="connsiteX100" fmla="*/ 3945789 w 6502401"/>
                  <a:gd name="connsiteY100" fmla="*/ 655108 h 6502400"/>
                  <a:gd name="connsiteX101" fmla="*/ 3939438 w 6502401"/>
                  <a:gd name="connsiteY101" fmla="*/ 619125 h 6502400"/>
                  <a:gd name="connsiteX102" fmla="*/ 3939438 w 6502401"/>
                  <a:gd name="connsiteY102" fmla="*/ 582613 h 6502400"/>
                  <a:gd name="connsiteX103" fmla="*/ 3945789 w 6502401"/>
                  <a:gd name="connsiteY103" fmla="*/ 546629 h 6502400"/>
                  <a:gd name="connsiteX104" fmla="*/ 3959548 w 6502401"/>
                  <a:gd name="connsiteY104" fmla="*/ 512233 h 6502400"/>
                  <a:gd name="connsiteX105" fmla="*/ 3981246 w 6502401"/>
                  <a:gd name="connsiteY105" fmla="*/ 480483 h 6502400"/>
                  <a:gd name="connsiteX106" fmla="*/ 3993947 w 6502401"/>
                  <a:gd name="connsiteY106" fmla="*/ 465667 h 6502400"/>
                  <a:gd name="connsiteX107" fmla="*/ 4008764 w 6502401"/>
                  <a:gd name="connsiteY107" fmla="*/ 452967 h 6502400"/>
                  <a:gd name="connsiteX108" fmla="*/ 4039988 w 6502401"/>
                  <a:gd name="connsiteY108" fmla="*/ 431800 h 6502400"/>
                  <a:gd name="connsiteX109" fmla="*/ 4074916 w 6502401"/>
                  <a:gd name="connsiteY109" fmla="*/ 418042 h 6502400"/>
                  <a:gd name="connsiteX110" fmla="*/ 4110902 w 6502401"/>
                  <a:gd name="connsiteY110" fmla="*/ 411163 h 6502400"/>
                  <a:gd name="connsiteX111" fmla="*/ 4147417 w 6502401"/>
                  <a:gd name="connsiteY111" fmla="*/ 411163 h 6502400"/>
                  <a:gd name="connsiteX112" fmla="*/ 4182875 w 6502401"/>
                  <a:gd name="connsiteY112" fmla="*/ 418042 h 6502400"/>
                  <a:gd name="connsiteX113" fmla="*/ 4217273 w 6502401"/>
                  <a:gd name="connsiteY113" fmla="*/ 431800 h 6502400"/>
                  <a:gd name="connsiteX114" fmla="*/ 4249555 w 6502401"/>
                  <a:gd name="connsiteY114" fmla="*/ 452967 h 6502400"/>
                  <a:gd name="connsiteX115" fmla="*/ 4263844 w 6502401"/>
                  <a:gd name="connsiteY115" fmla="*/ 465667 h 6502400"/>
                  <a:gd name="connsiteX116" fmla="*/ 4508339 w 6502401"/>
                  <a:gd name="connsiteY116" fmla="*/ 711200 h 6502400"/>
                  <a:gd name="connsiteX117" fmla="*/ 5007913 w 6502401"/>
                  <a:gd name="connsiteY117" fmla="*/ 212725 h 6502400"/>
                  <a:gd name="connsiteX118" fmla="*/ 5034373 w 6502401"/>
                  <a:gd name="connsiteY118" fmla="*/ 186796 h 6502400"/>
                  <a:gd name="connsiteX119" fmla="*/ 5091528 w 6502401"/>
                  <a:gd name="connsiteY119" fmla="*/ 139700 h 6502400"/>
                  <a:gd name="connsiteX120" fmla="*/ 5152387 w 6502401"/>
                  <a:gd name="connsiteY120" fmla="*/ 100013 h 6502400"/>
                  <a:gd name="connsiteX121" fmla="*/ 5215892 w 6502401"/>
                  <a:gd name="connsiteY121" fmla="*/ 66675 h 6502400"/>
                  <a:gd name="connsiteX122" fmla="*/ 5281514 w 6502401"/>
                  <a:gd name="connsiteY122" fmla="*/ 39688 h 6502400"/>
                  <a:gd name="connsiteX123" fmla="*/ 5348195 w 6502401"/>
                  <a:gd name="connsiteY123" fmla="*/ 20108 h 6502400"/>
                  <a:gd name="connsiteX124" fmla="*/ 5418050 w 6502401"/>
                  <a:gd name="connsiteY124" fmla="*/ 6350 h 650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502401" h="650240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Group 16">
                <a:extLst>
                  <a:ext uri="{FF2B5EF4-FFF2-40B4-BE49-F238E27FC236}">
                    <a16:creationId xmlns:a16="http://schemas.microsoft.com/office/drawing/2014/main" id="{9E408404-73F7-4F22-B60A-84FC3EB689F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63439" y="2127164"/>
                <a:ext cx="214957" cy="247071"/>
                <a:chOff x="1039" y="1681"/>
                <a:chExt cx="1071" cy="1231"/>
              </a:xfrm>
              <a:grpFill/>
            </p:grpSpPr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C2BB9465-5F6D-4655-B28F-8C5887546F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52A3976E-375D-4BB5-905D-706944017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66BCCD38-0B61-4CB9-B696-E6698D482C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12D51AAE-A5E6-4DC3-AC13-C4B9F153A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>
                <a:extLst>
                  <a:ext uri="{FF2B5EF4-FFF2-40B4-BE49-F238E27FC236}">
                    <a16:creationId xmlns:a16="http://schemas.microsoft.com/office/drawing/2014/main" id="{DD669E16-00F0-4FC5-AC3A-6B4084C81B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34883" y="4063734"/>
                <a:ext cx="266576" cy="244684"/>
                <a:chOff x="2577" y="1104"/>
                <a:chExt cx="414" cy="380"/>
              </a:xfrm>
              <a:grpFill/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9465DD3E-FE7D-47EC-B8F7-6F47EF34F8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77" y="1104"/>
                  <a:ext cx="353" cy="380"/>
                </a:xfrm>
                <a:custGeom>
                  <a:avLst/>
                  <a:gdLst>
                    <a:gd name="T0" fmla="*/ 81 w 1058"/>
                    <a:gd name="T1" fmla="*/ 1141 h 1141"/>
                    <a:gd name="T2" fmla="*/ 91 w 1058"/>
                    <a:gd name="T3" fmla="*/ 1140 h 1141"/>
                    <a:gd name="T4" fmla="*/ 101 w 1058"/>
                    <a:gd name="T5" fmla="*/ 1131 h 1141"/>
                    <a:gd name="T6" fmla="*/ 206 w 1058"/>
                    <a:gd name="T7" fmla="*/ 1129 h 1141"/>
                    <a:gd name="T8" fmla="*/ 206 w 1058"/>
                    <a:gd name="T9" fmla="*/ 1115 h 1141"/>
                    <a:gd name="T10" fmla="*/ 120 w 1058"/>
                    <a:gd name="T11" fmla="*/ 1112 h 1141"/>
                    <a:gd name="T12" fmla="*/ 352 w 1058"/>
                    <a:gd name="T13" fmla="*/ 962 h 1141"/>
                    <a:gd name="T14" fmla="*/ 365 w 1058"/>
                    <a:gd name="T15" fmla="*/ 968 h 1141"/>
                    <a:gd name="T16" fmla="*/ 378 w 1058"/>
                    <a:gd name="T17" fmla="*/ 962 h 1141"/>
                    <a:gd name="T18" fmla="*/ 994 w 1058"/>
                    <a:gd name="T19" fmla="*/ 347 h 1141"/>
                    <a:gd name="T20" fmla="*/ 997 w 1058"/>
                    <a:gd name="T21" fmla="*/ 343 h 1141"/>
                    <a:gd name="T22" fmla="*/ 1015 w 1058"/>
                    <a:gd name="T23" fmla="*/ 325 h 1141"/>
                    <a:gd name="T24" fmla="*/ 1051 w 1058"/>
                    <a:gd name="T25" fmla="*/ 256 h 1141"/>
                    <a:gd name="T26" fmla="*/ 1058 w 1058"/>
                    <a:gd name="T27" fmla="*/ 180 h 1141"/>
                    <a:gd name="T28" fmla="*/ 1036 w 1058"/>
                    <a:gd name="T29" fmla="*/ 106 h 1141"/>
                    <a:gd name="T30" fmla="*/ 1000 w 1058"/>
                    <a:gd name="T31" fmla="*/ 59 h 1141"/>
                    <a:gd name="T32" fmla="*/ 954 w 1058"/>
                    <a:gd name="T33" fmla="*/ 23 h 1141"/>
                    <a:gd name="T34" fmla="*/ 879 w 1058"/>
                    <a:gd name="T35" fmla="*/ 1 h 1141"/>
                    <a:gd name="T36" fmla="*/ 840 w 1058"/>
                    <a:gd name="T37" fmla="*/ 1 h 1141"/>
                    <a:gd name="T38" fmla="*/ 765 w 1058"/>
                    <a:gd name="T39" fmla="*/ 23 h 1141"/>
                    <a:gd name="T40" fmla="*/ 719 w 1058"/>
                    <a:gd name="T41" fmla="*/ 59 h 1141"/>
                    <a:gd name="T42" fmla="*/ 713 w 1058"/>
                    <a:gd name="T43" fmla="*/ 64 h 1141"/>
                    <a:gd name="T44" fmla="*/ 710 w 1058"/>
                    <a:gd name="T45" fmla="*/ 66 h 1141"/>
                    <a:gd name="T46" fmla="*/ 92 w 1058"/>
                    <a:gd name="T47" fmla="*/ 687 h 1141"/>
                    <a:gd name="T48" fmla="*/ 97 w 1058"/>
                    <a:gd name="T49" fmla="*/ 707 h 1141"/>
                    <a:gd name="T50" fmla="*/ 6 w 1058"/>
                    <a:gd name="T51" fmla="*/ 880 h 1141"/>
                    <a:gd name="T52" fmla="*/ 1 w 1058"/>
                    <a:gd name="T53" fmla="*/ 899 h 1141"/>
                    <a:gd name="T54" fmla="*/ 69 w 1058"/>
                    <a:gd name="T55" fmla="*/ 1137 h 1141"/>
                    <a:gd name="T56" fmla="*/ 735 w 1058"/>
                    <a:gd name="T57" fmla="*/ 96 h 1141"/>
                    <a:gd name="T58" fmla="*/ 739 w 1058"/>
                    <a:gd name="T59" fmla="*/ 93 h 1141"/>
                    <a:gd name="T60" fmla="*/ 744 w 1058"/>
                    <a:gd name="T61" fmla="*/ 87 h 1141"/>
                    <a:gd name="T62" fmla="*/ 770 w 1058"/>
                    <a:gd name="T63" fmla="*/ 64 h 1141"/>
                    <a:gd name="T64" fmla="*/ 859 w 1058"/>
                    <a:gd name="T65" fmla="*/ 38 h 1141"/>
                    <a:gd name="T66" fmla="*/ 950 w 1058"/>
                    <a:gd name="T67" fmla="*/ 64 h 1141"/>
                    <a:gd name="T68" fmla="*/ 994 w 1058"/>
                    <a:gd name="T69" fmla="*/ 111 h 1141"/>
                    <a:gd name="T70" fmla="*/ 1019 w 1058"/>
                    <a:gd name="T71" fmla="*/ 230 h 1141"/>
                    <a:gd name="T72" fmla="*/ 973 w 1058"/>
                    <a:gd name="T73" fmla="*/ 312 h 1141"/>
                    <a:gd name="T74" fmla="*/ 968 w 1058"/>
                    <a:gd name="T75" fmla="*/ 318 h 1141"/>
                    <a:gd name="T76" fmla="*/ 964 w 1058"/>
                    <a:gd name="T77" fmla="*/ 321 h 1141"/>
                    <a:gd name="T78" fmla="*/ 365 w 1058"/>
                    <a:gd name="T79" fmla="*/ 922 h 1141"/>
                    <a:gd name="T80" fmla="*/ 177 w 1058"/>
                    <a:gd name="T81" fmla="*/ 735 h 1141"/>
                    <a:gd name="T82" fmla="*/ 735 w 1058"/>
                    <a:gd name="T83" fmla="*/ 96 h 1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58" h="1141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A74F517C-8422-4183-8855-3FAAAA82D4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3" y="1129"/>
                  <a:ext cx="261" cy="261"/>
                </a:xfrm>
                <a:custGeom>
                  <a:avLst/>
                  <a:gdLst>
                    <a:gd name="T0" fmla="*/ 153 w 781"/>
                    <a:gd name="T1" fmla="*/ 778 h 782"/>
                    <a:gd name="T2" fmla="*/ 158 w 781"/>
                    <a:gd name="T3" fmla="*/ 782 h 782"/>
                    <a:gd name="T4" fmla="*/ 166 w 781"/>
                    <a:gd name="T5" fmla="*/ 782 h 782"/>
                    <a:gd name="T6" fmla="*/ 173 w 781"/>
                    <a:gd name="T7" fmla="*/ 782 h 782"/>
                    <a:gd name="T8" fmla="*/ 179 w 781"/>
                    <a:gd name="T9" fmla="*/ 778 h 782"/>
                    <a:gd name="T10" fmla="*/ 572 w 781"/>
                    <a:gd name="T11" fmla="*/ 385 h 782"/>
                    <a:gd name="T12" fmla="*/ 576 w 781"/>
                    <a:gd name="T13" fmla="*/ 390 h 782"/>
                    <a:gd name="T14" fmla="*/ 584 w 781"/>
                    <a:gd name="T15" fmla="*/ 395 h 782"/>
                    <a:gd name="T16" fmla="*/ 591 w 781"/>
                    <a:gd name="T17" fmla="*/ 396 h 782"/>
                    <a:gd name="T18" fmla="*/ 598 w 781"/>
                    <a:gd name="T19" fmla="*/ 395 h 782"/>
                    <a:gd name="T20" fmla="*/ 604 w 781"/>
                    <a:gd name="T21" fmla="*/ 390 h 782"/>
                    <a:gd name="T22" fmla="*/ 735 w 781"/>
                    <a:gd name="T23" fmla="*/ 259 h 782"/>
                    <a:gd name="T24" fmla="*/ 741 w 781"/>
                    <a:gd name="T25" fmla="*/ 252 h 782"/>
                    <a:gd name="T26" fmla="*/ 741 w 781"/>
                    <a:gd name="T27" fmla="*/ 245 h 782"/>
                    <a:gd name="T28" fmla="*/ 741 w 781"/>
                    <a:gd name="T29" fmla="*/ 238 h 782"/>
                    <a:gd name="T30" fmla="*/ 735 w 781"/>
                    <a:gd name="T31" fmla="*/ 232 h 782"/>
                    <a:gd name="T32" fmla="*/ 729 w 781"/>
                    <a:gd name="T33" fmla="*/ 226 h 782"/>
                    <a:gd name="T34" fmla="*/ 748 w 781"/>
                    <a:gd name="T35" fmla="*/ 210 h 782"/>
                    <a:gd name="T36" fmla="*/ 764 w 781"/>
                    <a:gd name="T37" fmla="*/ 190 h 782"/>
                    <a:gd name="T38" fmla="*/ 781 w 781"/>
                    <a:gd name="T39" fmla="*/ 147 h 782"/>
                    <a:gd name="T40" fmla="*/ 781 w 781"/>
                    <a:gd name="T41" fmla="*/ 99 h 782"/>
                    <a:gd name="T42" fmla="*/ 764 w 781"/>
                    <a:gd name="T43" fmla="*/ 55 h 782"/>
                    <a:gd name="T44" fmla="*/ 748 w 781"/>
                    <a:gd name="T45" fmla="*/ 36 h 782"/>
                    <a:gd name="T46" fmla="*/ 729 w 781"/>
                    <a:gd name="T47" fmla="*/ 20 h 782"/>
                    <a:gd name="T48" fmla="*/ 684 w 781"/>
                    <a:gd name="T49" fmla="*/ 3 h 782"/>
                    <a:gd name="T50" fmla="*/ 660 w 781"/>
                    <a:gd name="T51" fmla="*/ 0 h 782"/>
                    <a:gd name="T52" fmla="*/ 637 w 781"/>
                    <a:gd name="T53" fmla="*/ 3 h 782"/>
                    <a:gd name="T54" fmla="*/ 592 w 781"/>
                    <a:gd name="T55" fmla="*/ 20 h 782"/>
                    <a:gd name="T56" fmla="*/ 573 w 781"/>
                    <a:gd name="T57" fmla="*/ 37 h 782"/>
                    <a:gd name="T58" fmla="*/ 558 w 781"/>
                    <a:gd name="T59" fmla="*/ 55 h 782"/>
                    <a:gd name="T60" fmla="*/ 547 w 781"/>
                    <a:gd name="T61" fmla="*/ 45 h 782"/>
                    <a:gd name="T62" fmla="*/ 542 w 781"/>
                    <a:gd name="T63" fmla="*/ 40 h 782"/>
                    <a:gd name="T64" fmla="*/ 527 w 781"/>
                    <a:gd name="T65" fmla="*/ 40 h 782"/>
                    <a:gd name="T66" fmla="*/ 520 w 781"/>
                    <a:gd name="T67" fmla="*/ 45 h 782"/>
                    <a:gd name="T68" fmla="*/ 389 w 781"/>
                    <a:gd name="T69" fmla="*/ 176 h 782"/>
                    <a:gd name="T70" fmla="*/ 385 w 781"/>
                    <a:gd name="T71" fmla="*/ 182 h 782"/>
                    <a:gd name="T72" fmla="*/ 385 w 781"/>
                    <a:gd name="T73" fmla="*/ 196 h 782"/>
                    <a:gd name="T74" fmla="*/ 389 w 781"/>
                    <a:gd name="T75" fmla="*/ 203 h 782"/>
                    <a:gd name="T76" fmla="*/ 399 w 781"/>
                    <a:gd name="T77" fmla="*/ 212 h 782"/>
                    <a:gd name="T78" fmla="*/ 6 w 781"/>
                    <a:gd name="T79" fmla="*/ 604 h 782"/>
                    <a:gd name="T80" fmla="*/ 1 w 781"/>
                    <a:gd name="T81" fmla="*/ 611 h 782"/>
                    <a:gd name="T82" fmla="*/ 0 w 781"/>
                    <a:gd name="T83" fmla="*/ 618 h 782"/>
                    <a:gd name="T84" fmla="*/ 1 w 781"/>
                    <a:gd name="T85" fmla="*/ 625 h 782"/>
                    <a:gd name="T86" fmla="*/ 6 w 781"/>
                    <a:gd name="T87" fmla="*/ 631 h 782"/>
                    <a:gd name="T88" fmla="*/ 153 w 781"/>
                    <a:gd name="T89" fmla="*/ 778 h 782"/>
                    <a:gd name="T90" fmla="*/ 535 w 781"/>
                    <a:gd name="T91" fmla="*/ 85 h 782"/>
                    <a:gd name="T92" fmla="*/ 615 w 781"/>
                    <a:gd name="T93" fmla="*/ 166 h 782"/>
                    <a:gd name="T94" fmla="*/ 687 w 781"/>
                    <a:gd name="T95" fmla="*/ 238 h 782"/>
                    <a:gd name="T96" fmla="*/ 687 w 781"/>
                    <a:gd name="T97" fmla="*/ 238 h 782"/>
                    <a:gd name="T98" fmla="*/ 694 w 781"/>
                    <a:gd name="T99" fmla="*/ 245 h 782"/>
                    <a:gd name="T100" fmla="*/ 591 w 781"/>
                    <a:gd name="T101" fmla="*/ 350 h 782"/>
                    <a:gd name="T102" fmla="*/ 431 w 781"/>
                    <a:gd name="T103" fmla="*/ 189 h 782"/>
                    <a:gd name="T104" fmla="*/ 535 w 781"/>
                    <a:gd name="T105" fmla="*/ 85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81" h="782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89EF322D-B60C-4C31-A63D-876B4A58A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1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2 w 203"/>
                    <a:gd name="T13" fmla="*/ 17 h 19"/>
                    <a:gd name="T14" fmla="*/ 203 w 203"/>
                    <a:gd name="T15" fmla="*/ 10 h 19"/>
                    <a:gd name="T16" fmla="*/ 202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956E2B6D-ED2D-4E66-BAA0-230B83E7E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3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1 w 203"/>
                    <a:gd name="T13" fmla="*/ 17 h 19"/>
                    <a:gd name="T14" fmla="*/ 203 w 203"/>
                    <a:gd name="T15" fmla="*/ 10 h 19"/>
                    <a:gd name="T16" fmla="*/ 201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AFB69A4-9CEC-4EF9-81A0-823D20E89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6" y="1475"/>
                  <a:ext cx="45" cy="6"/>
                </a:xfrm>
                <a:custGeom>
                  <a:avLst/>
                  <a:gdLst>
                    <a:gd name="T0" fmla="*/ 125 w 134"/>
                    <a:gd name="T1" fmla="*/ 0 h 19"/>
                    <a:gd name="T2" fmla="*/ 10 w 134"/>
                    <a:gd name="T3" fmla="*/ 0 h 19"/>
                    <a:gd name="T4" fmla="*/ 1 w 134"/>
                    <a:gd name="T5" fmla="*/ 3 h 19"/>
                    <a:gd name="T6" fmla="*/ 0 w 134"/>
                    <a:gd name="T7" fmla="*/ 10 h 19"/>
                    <a:gd name="T8" fmla="*/ 1 w 134"/>
                    <a:gd name="T9" fmla="*/ 17 h 19"/>
                    <a:gd name="T10" fmla="*/ 10 w 134"/>
                    <a:gd name="T11" fmla="*/ 19 h 19"/>
                    <a:gd name="T12" fmla="*/ 125 w 134"/>
                    <a:gd name="T13" fmla="*/ 19 h 19"/>
                    <a:gd name="T14" fmla="*/ 132 w 134"/>
                    <a:gd name="T15" fmla="*/ 17 h 19"/>
                    <a:gd name="T16" fmla="*/ 134 w 134"/>
                    <a:gd name="T17" fmla="*/ 10 h 19"/>
                    <a:gd name="T18" fmla="*/ 132 w 134"/>
                    <a:gd name="T19" fmla="*/ 3 h 19"/>
                    <a:gd name="T20" fmla="*/ 125 w 134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" h="19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31">
                <a:extLst>
                  <a:ext uri="{FF2B5EF4-FFF2-40B4-BE49-F238E27FC236}">
                    <a16:creationId xmlns:a16="http://schemas.microsoft.com/office/drawing/2014/main" id="{A83CA3FB-A8F0-4DB1-8AC3-3AB1BD8C5FD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59921" y="1496521"/>
                <a:ext cx="221315" cy="268574"/>
                <a:chOff x="2647" y="1727"/>
                <a:chExt cx="192" cy="233"/>
              </a:xfrm>
              <a:grpFill/>
            </p:grpSpPr>
            <p:sp>
              <p:nvSpPr>
                <p:cNvPr id="23" name="Freeform 32">
                  <a:extLst>
                    <a:ext uri="{FF2B5EF4-FFF2-40B4-BE49-F238E27FC236}">
                      <a16:creationId xmlns:a16="http://schemas.microsoft.com/office/drawing/2014/main" id="{DC1FB536-5945-4B2C-8A55-2E1C1B8E3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9" y="1727"/>
                  <a:ext cx="140" cy="152"/>
                </a:xfrm>
                <a:custGeom>
                  <a:avLst/>
                  <a:gdLst>
                    <a:gd name="T0" fmla="*/ 94 w 421"/>
                    <a:gd name="T1" fmla="*/ 455 h 455"/>
                    <a:gd name="T2" fmla="*/ 0 w 421"/>
                    <a:gd name="T3" fmla="*/ 362 h 455"/>
                    <a:gd name="T4" fmla="*/ 172 w 421"/>
                    <a:gd name="T5" fmla="*/ 191 h 455"/>
                    <a:gd name="T6" fmla="*/ 371 w 421"/>
                    <a:gd name="T7" fmla="*/ 1 h 455"/>
                    <a:gd name="T8" fmla="*/ 377 w 421"/>
                    <a:gd name="T9" fmla="*/ 0 h 455"/>
                    <a:gd name="T10" fmla="*/ 404 w 421"/>
                    <a:gd name="T11" fmla="*/ 4 h 455"/>
                    <a:gd name="T12" fmla="*/ 419 w 421"/>
                    <a:gd name="T13" fmla="*/ 21 h 455"/>
                    <a:gd name="T14" fmla="*/ 421 w 421"/>
                    <a:gd name="T15" fmla="*/ 37 h 455"/>
                    <a:gd name="T16" fmla="*/ 364 w 421"/>
                    <a:gd name="T17" fmla="*/ 120 h 455"/>
                    <a:gd name="T18" fmla="*/ 130 w 421"/>
                    <a:gd name="T19" fmla="*/ 410 h 455"/>
                    <a:gd name="T20" fmla="*/ 94 w 421"/>
                    <a:gd name="T21" fmla="*/ 455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1" h="455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3">
                  <a:extLst>
                    <a:ext uri="{FF2B5EF4-FFF2-40B4-BE49-F238E27FC236}">
                      <a16:creationId xmlns:a16="http://schemas.microsoft.com/office/drawing/2014/main" id="{E7A1E5B2-40F1-4AFC-A0D4-B3C66C1F9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7" y="1856"/>
                  <a:ext cx="76" cy="104"/>
                </a:xfrm>
                <a:custGeom>
                  <a:avLst/>
                  <a:gdLst>
                    <a:gd name="T0" fmla="*/ 22 w 226"/>
                    <a:gd name="T1" fmla="*/ 314 h 314"/>
                    <a:gd name="T2" fmla="*/ 21 w 226"/>
                    <a:gd name="T3" fmla="*/ 301 h 314"/>
                    <a:gd name="T4" fmla="*/ 37 w 226"/>
                    <a:gd name="T5" fmla="*/ 242 h 314"/>
                    <a:gd name="T6" fmla="*/ 63 w 226"/>
                    <a:gd name="T7" fmla="*/ 219 h 314"/>
                    <a:gd name="T8" fmla="*/ 90 w 226"/>
                    <a:gd name="T9" fmla="*/ 211 h 314"/>
                    <a:gd name="T10" fmla="*/ 107 w 226"/>
                    <a:gd name="T11" fmla="*/ 209 h 314"/>
                    <a:gd name="T12" fmla="*/ 125 w 226"/>
                    <a:gd name="T13" fmla="*/ 208 h 314"/>
                    <a:gd name="T14" fmla="*/ 153 w 226"/>
                    <a:gd name="T15" fmla="*/ 199 h 314"/>
                    <a:gd name="T16" fmla="*/ 188 w 226"/>
                    <a:gd name="T17" fmla="*/ 173 h 314"/>
                    <a:gd name="T18" fmla="*/ 223 w 226"/>
                    <a:gd name="T19" fmla="*/ 107 h 314"/>
                    <a:gd name="T20" fmla="*/ 226 w 226"/>
                    <a:gd name="T21" fmla="*/ 91 h 314"/>
                    <a:gd name="T22" fmla="*/ 132 w 226"/>
                    <a:gd name="T23" fmla="*/ 0 h 314"/>
                    <a:gd name="T24" fmla="*/ 96 w 226"/>
                    <a:gd name="T25" fmla="*/ 17 h 314"/>
                    <a:gd name="T26" fmla="*/ 44 w 226"/>
                    <a:gd name="T27" fmla="*/ 61 h 314"/>
                    <a:gd name="T28" fmla="*/ 13 w 226"/>
                    <a:gd name="T29" fmla="*/ 113 h 314"/>
                    <a:gd name="T30" fmla="*/ 0 w 226"/>
                    <a:gd name="T31" fmla="*/ 165 h 314"/>
                    <a:gd name="T32" fmla="*/ 2 w 226"/>
                    <a:gd name="T33" fmla="*/ 239 h 314"/>
                    <a:gd name="T34" fmla="*/ 19 w 226"/>
                    <a:gd name="T35" fmla="*/ 307 h 314"/>
                    <a:gd name="T36" fmla="*/ 22 w 226"/>
                    <a:gd name="T37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6" h="314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47103869-0AE2-45E1-ABD6-570065D1E1B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405884" y="3344318"/>
                <a:ext cx="138229" cy="357091"/>
                <a:chOff x="2375" y="2182"/>
                <a:chExt cx="144" cy="372"/>
              </a:xfrm>
              <a:grpFill/>
            </p:grpSpPr>
            <p:sp>
              <p:nvSpPr>
                <p:cNvPr id="18" name="Freeform 37">
                  <a:extLst>
                    <a:ext uri="{FF2B5EF4-FFF2-40B4-BE49-F238E27FC236}">
                      <a16:creationId xmlns:a16="http://schemas.microsoft.com/office/drawing/2014/main" id="{A290BE03-3601-481B-9524-DFE24E7D7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" y="2182"/>
                  <a:ext cx="99" cy="210"/>
                </a:xfrm>
                <a:custGeom>
                  <a:avLst/>
                  <a:gdLst>
                    <a:gd name="T0" fmla="*/ 0 w 296"/>
                    <a:gd name="T1" fmla="*/ 631 h 631"/>
                    <a:gd name="T2" fmla="*/ 296 w 296"/>
                    <a:gd name="T3" fmla="*/ 631 h 631"/>
                    <a:gd name="T4" fmla="*/ 270 w 296"/>
                    <a:gd name="T5" fmla="*/ 612 h 631"/>
                    <a:gd name="T6" fmla="*/ 232 w 296"/>
                    <a:gd name="T7" fmla="*/ 568 h 631"/>
                    <a:gd name="T8" fmla="*/ 209 w 296"/>
                    <a:gd name="T9" fmla="*/ 517 h 631"/>
                    <a:gd name="T10" fmla="*/ 199 w 296"/>
                    <a:gd name="T11" fmla="*/ 467 h 631"/>
                    <a:gd name="T12" fmla="*/ 198 w 296"/>
                    <a:gd name="T13" fmla="*/ 442 h 631"/>
                    <a:gd name="T14" fmla="*/ 200 w 296"/>
                    <a:gd name="T15" fmla="*/ 370 h 631"/>
                    <a:gd name="T16" fmla="*/ 208 w 296"/>
                    <a:gd name="T17" fmla="*/ 279 h 631"/>
                    <a:gd name="T18" fmla="*/ 213 w 296"/>
                    <a:gd name="T19" fmla="*/ 207 h 631"/>
                    <a:gd name="T20" fmla="*/ 215 w 296"/>
                    <a:gd name="T21" fmla="*/ 157 h 631"/>
                    <a:gd name="T22" fmla="*/ 215 w 296"/>
                    <a:gd name="T23" fmla="*/ 132 h 631"/>
                    <a:gd name="T24" fmla="*/ 205 w 296"/>
                    <a:gd name="T25" fmla="*/ 79 h 631"/>
                    <a:gd name="T26" fmla="*/ 189 w 296"/>
                    <a:gd name="T27" fmla="*/ 31 h 631"/>
                    <a:gd name="T28" fmla="*/ 172 w 296"/>
                    <a:gd name="T29" fmla="*/ 8 h 631"/>
                    <a:gd name="T30" fmla="*/ 159 w 296"/>
                    <a:gd name="T31" fmla="*/ 0 h 631"/>
                    <a:gd name="T32" fmla="*/ 151 w 296"/>
                    <a:gd name="T33" fmla="*/ 0 h 631"/>
                    <a:gd name="T34" fmla="*/ 138 w 296"/>
                    <a:gd name="T35" fmla="*/ 1 h 631"/>
                    <a:gd name="T36" fmla="*/ 127 w 296"/>
                    <a:gd name="T37" fmla="*/ 11 h 631"/>
                    <a:gd name="T38" fmla="*/ 114 w 296"/>
                    <a:gd name="T39" fmla="*/ 27 h 631"/>
                    <a:gd name="T40" fmla="*/ 98 w 296"/>
                    <a:gd name="T41" fmla="*/ 75 h 631"/>
                    <a:gd name="T42" fmla="*/ 89 w 296"/>
                    <a:gd name="T43" fmla="*/ 145 h 631"/>
                    <a:gd name="T44" fmla="*/ 89 w 296"/>
                    <a:gd name="T45" fmla="*/ 160 h 631"/>
                    <a:gd name="T46" fmla="*/ 92 w 296"/>
                    <a:gd name="T47" fmla="*/ 253 h 631"/>
                    <a:gd name="T48" fmla="*/ 101 w 296"/>
                    <a:gd name="T49" fmla="*/ 310 h 631"/>
                    <a:gd name="T50" fmla="*/ 105 w 296"/>
                    <a:gd name="T51" fmla="*/ 337 h 631"/>
                    <a:gd name="T52" fmla="*/ 111 w 296"/>
                    <a:gd name="T53" fmla="*/ 400 h 631"/>
                    <a:gd name="T54" fmla="*/ 109 w 296"/>
                    <a:gd name="T55" fmla="*/ 442 h 631"/>
                    <a:gd name="T56" fmla="*/ 105 w 296"/>
                    <a:gd name="T57" fmla="*/ 480 h 631"/>
                    <a:gd name="T58" fmla="*/ 83 w 296"/>
                    <a:gd name="T59" fmla="*/ 542 h 631"/>
                    <a:gd name="T60" fmla="*/ 50 w 296"/>
                    <a:gd name="T61" fmla="*/ 588 h 631"/>
                    <a:gd name="T62" fmla="*/ 15 w 296"/>
                    <a:gd name="T63" fmla="*/ 621 h 631"/>
                    <a:gd name="T64" fmla="*/ 0 w 296"/>
                    <a:gd name="T65" fmla="*/ 631 h 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6" h="631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Rectangle 38">
                  <a:extLst>
                    <a:ext uri="{FF2B5EF4-FFF2-40B4-BE49-F238E27FC236}">
                      <a16:creationId xmlns:a16="http://schemas.microsoft.com/office/drawing/2014/main" id="{993E01A2-B3F6-4239-9519-09125599C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25"/>
                  <a:ext cx="123" cy="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Rectangle 39">
                  <a:extLst>
                    <a:ext uri="{FF2B5EF4-FFF2-40B4-BE49-F238E27FC236}">
                      <a16:creationId xmlns:a16="http://schemas.microsoft.com/office/drawing/2014/main" id="{7B3C05D8-D02D-4293-AADF-85D05D06C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37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BA15CBB6-4786-4A9B-8DD9-0DDD58486C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05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41">
                  <a:extLst>
                    <a:ext uri="{FF2B5EF4-FFF2-40B4-BE49-F238E27FC236}">
                      <a16:creationId xmlns:a16="http://schemas.microsoft.com/office/drawing/2014/main" id="{3CBE6B68-FD82-4025-9E4F-B79169568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5" y="2463"/>
                  <a:ext cx="143" cy="91"/>
                </a:xfrm>
                <a:custGeom>
                  <a:avLst/>
                  <a:gdLst>
                    <a:gd name="T0" fmla="*/ 4 w 429"/>
                    <a:gd name="T1" fmla="*/ 241 h 274"/>
                    <a:gd name="T2" fmla="*/ 0 w 429"/>
                    <a:gd name="T3" fmla="*/ 247 h 274"/>
                    <a:gd name="T4" fmla="*/ 0 w 429"/>
                    <a:gd name="T5" fmla="*/ 252 h 274"/>
                    <a:gd name="T6" fmla="*/ 4 w 429"/>
                    <a:gd name="T7" fmla="*/ 261 h 274"/>
                    <a:gd name="T8" fmla="*/ 19 w 429"/>
                    <a:gd name="T9" fmla="*/ 265 h 274"/>
                    <a:gd name="T10" fmla="*/ 40 w 429"/>
                    <a:gd name="T11" fmla="*/ 268 h 274"/>
                    <a:gd name="T12" fmla="*/ 66 w 429"/>
                    <a:gd name="T13" fmla="*/ 271 h 274"/>
                    <a:gd name="T14" fmla="*/ 68 w 429"/>
                    <a:gd name="T15" fmla="*/ 271 h 274"/>
                    <a:gd name="T16" fmla="*/ 68 w 429"/>
                    <a:gd name="T17" fmla="*/ 271 h 274"/>
                    <a:gd name="T18" fmla="*/ 78 w 429"/>
                    <a:gd name="T19" fmla="*/ 270 h 274"/>
                    <a:gd name="T20" fmla="*/ 95 w 429"/>
                    <a:gd name="T21" fmla="*/ 254 h 274"/>
                    <a:gd name="T22" fmla="*/ 121 w 429"/>
                    <a:gd name="T23" fmla="*/ 210 h 274"/>
                    <a:gd name="T24" fmla="*/ 134 w 429"/>
                    <a:gd name="T25" fmla="*/ 179 h 274"/>
                    <a:gd name="T26" fmla="*/ 130 w 429"/>
                    <a:gd name="T27" fmla="*/ 208 h 274"/>
                    <a:gd name="T28" fmla="*/ 117 w 429"/>
                    <a:gd name="T29" fmla="*/ 274 h 274"/>
                    <a:gd name="T30" fmla="*/ 144 w 429"/>
                    <a:gd name="T31" fmla="*/ 274 h 274"/>
                    <a:gd name="T32" fmla="*/ 172 w 429"/>
                    <a:gd name="T33" fmla="*/ 274 h 274"/>
                    <a:gd name="T34" fmla="*/ 231 w 429"/>
                    <a:gd name="T35" fmla="*/ 274 h 274"/>
                    <a:gd name="T36" fmla="*/ 329 w 429"/>
                    <a:gd name="T37" fmla="*/ 267 h 274"/>
                    <a:gd name="T38" fmla="*/ 363 w 429"/>
                    <a:gd name="T39" fmla="*/ 260 h 274"/>
                    <a:gd name="T40" fmla="*/ 379 w 429"/>
                    <a:gd name="T41" fmla="*/ 255 h 274"/>
                    <a:gd name="T42" fmla="*/ 400 w 429"/>
                    <a:gd name="T43" fmla="*/ 235 h 274"/>
                    <a:gd name="T44" fmla="*/ 405 w 429"/>
                    <a:gd name="T45" fmla="*/ 222 h 274"/>
                    <a:gd name="T46" fmla="*/ 416 w 429"/>
                    <a:gd name="T47" fmla="*/ 164 h 274"/>
                    <a:gd name="T48" fmla="*/ 428 w 429"/>
                    <a:gd name="T49" fmla="*/ 36 h 274"/>
                    <a:gd name="T50" fmla="*/ 429 w 429"/>
                    <a:gd name="T51" fmla="*/ 0 h 274"/>
                    <a:gd name="T52" fmla="*/ 64 w 429"/>
                    <a:gd name="T53" fmla="*/ 0 h 274"/>
                    <a:gd name="T54" fmla="*/ 64 w 429"/>
                    <a:gd name="T55" fmla="*/ 46 h 274"/>
                    <a:gd name="T56" fmla="*/ 48 w 429"/>
                    <a:gd name="T57" fmla="*/ 159 h 274"/>
                    <a:gd name="T58" fmla="*/ 30 w 429"/>
                    <a:gd name="T59" fmla="*/ 208 h 274"/>
                    <a:gd name="T60" fmla="*/ 14 w 429"/>
                    <a:gd name="T61" fmla="*/ 234 h 274"/>
                    <a:gd name="T62" fmla="*/ 4 w 429"/>
                    <a:gd name="T63" fmla="*/ 241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29" h="274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pic>
        <p:nvPicPr>
          <p:cNvPr id="1026" name="Picture 2" descr="Azure Kinect DK – AI 모델 개발 | Microsoft Azure">
            <a:extLst>
              <a:ext uri="{FF2B5EF4-FFF2-40B4-BE49-F238E27FC236}">
                <a16:creationId xmlns:a16="http://schemas.microsoft.com/office/drawing/2014/main" id="{2282AE7B-019A-471A-B043-768237FC0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33" y="2185791"/>
            <a:ext cx="1512937" cy="79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04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3905" y="301740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C++ API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4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C++ API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Bulid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Using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CMake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&amp; MSVS 2019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36C2B4-A18E-4E20-B1B8-015A1E9EE3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32" y="1943098"/>
            <a:ext cx="2725093" cy="26728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83B983-3886-4C40-8BFF-656D54EE8A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257" y="1937643"/>
            <a:ext cx="2661199" cy="283991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ACCA94-9561-43B5-8B13-C08DA047B0B4}"/>
              </a:ext>
            </a:extLst>
          </p:cNvPr>
          <p:cNvSpPr/>
          <p:nvPr/>
        </p:nvSpPr>
        <p:spPr>
          <a:xfrm>
            <a:off x="3977579" y="5245655"/>
            <a:ext cx="423684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err="1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CMake</a:t>
            </a:r>
            <a:r>
              <a:rPr lang="en-US" altLang="ko-KR" sz="1200" dirty="0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</a:rPr>
              <a:t>멀티 플랫폼을 위한 빌드 지원 시스템</a:t>
            </a:r>
          </a:p>
        </p:txBody>
      </p:sp>
    </p:spTree>
    <p:extLst>
      <p:ext uri="{BB962C8B-B14F-4D97-AF65-F5344CB8AC3E}">
        <p14:creationId xmlns:p14="http://schemas.microsoft.com/office/powerpoint/2010/main" val="374406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3905" y="301740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C++ API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4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C++ API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Bulid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Using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Cmake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&amp; MSVS 2019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36C2B4-A18E-4E20-B1B8-015A1E9EE3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755" y="385588"/>
            <a:ext cx="605747" cy="59413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1D49D-937D-4953-84B9-5BFF223B6A0C}"/>
              </a:ext>
            </a:extLst>
          </p:cNvPr>
          <p:cNvSpPr/>
          <p:nvPr/>
        </p:nvSpPr>
        <p:spPr>
          <a:xfrm>
            <a:off x="3684817" y="1299201"/>
            <a:ext cx="5270500" cy="5046223"/>
          </a:xfrm>
          <a:prstGeom prst="rect">
            <a:avLst/>
          </a:prstGeom>
          <a:solidFill>
            <a:srgbClr val="FFBDBE"/>
          </a:solidFill>
          <a:ln>
            <a:solidFill>
              <a:srgbClr val="FFB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0DCE791-77B2-4E2B-A170-C0774B9A0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87" y="1142584"/>
            <a:ext cx="5270500" cy="5046223"/>
          </a:xfrm>
          <a:prstGeom prst="rect">
            <a:avLst/>
          </a:prstGeom>
          <a:ln w="15875">
            <a:solidFill>
              <a:srgbClr val="FFBDBE"/>
            </a:solidFill>
          </a:ln>
        </p:spPr>
      </p:pic>
    </p:spTree>
    <p:extLst>
      <p:ext uri="{BB962C8B-B14F-4D97-AF65-F5344CB8AC3E}">
        <p14:creationId xmlns:p14="http://schemas.microsoft.com/office/powerpoint/2010/main" val="347627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3905" y="301740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C++ API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4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C++ API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Bulid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Using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Cmake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&amp; MSVS 2019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7C8BC0-724E-48E7-A32F-3B2CEEEE051F}"/>
              </a:ext>
            </a:extLst>
          </p:cNvPr>
          <p:cNvSpPr/>
          <p:nvPr/>
        </p:nvSpPr>
        <p:spPr>
          <a:xfrm>
            <a:off x="4713517" y="1192565"/>
            <a:ext cx="3074079" cy="5179734"/>
          </a:xfrm>
          <a:prstGeom prst="rect">
            <a:avLst/>
          </a:prstGeom>
          <a:solidFill>
            <a:srgbClr val="FFBDBE"/>
          </a:solidFill>
          <a:ln>
            <a:solidFill>
              <a:srgbClr val="FFB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0" name="그림 9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F6DA6119-306B-499F-B2F7-F7FFF1316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44" y="1067846"/>
            <a:ext cx="3074079" cy="5179734"/>
          </a:xfrm>
          <a:prstGeom prst="rect">
            <a:avLst/>
          </a:prstGeom>
          <a:ln w="15240">
            <a:solidFill>
              <a:srgbClr val="FFBDBE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5E8F02-AC43-4D00-8E92-355A0A56F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756" y="392236"/>
            <a:ext cx="641148" cy="6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6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3905" y="301740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C++ API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4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C++ API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Bulid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Using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Cmake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&amp; MSVS 2019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D08B986-38A7-401E-A349-2B325BA7D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81" y="392412"/>
            <a:ext cx="657688" cy="6450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DCD548-355E-4C33-947C-CA58E6270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797" y="392411"/>
            <a:ext cx="642267" cy="685399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847EB06-4F28-4358-A4C6-B964801FB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71" y="2723196"/>
            <a:ext cx="3257550" cy="2057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CDBC5A-4F17-45D5-AF8D-31E6C520B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79" y="1145931"/>
            <a:ext cx="3076575" cy="1609725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C42A49EC-DD9F-4AF6-B1BF-C71FE6CB7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94" y="2755656"/>
            <a:ext cx="3622340" cy="221833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27C83C15-4F98-4D57-A101-A29EE7512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04" y="4925656"/>
            <a:ext cx="3105150" cy="157282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3DF4E61-8540-4439-8D93-66A906393D99}"/>
              </a:ext>
            </a:extLst>
          </p:cNvPr>
          <p:cNvCxnSpPr>
            <a:cxnSpLocks/>
          </p:cNvCxnSpPr>
          <p:nvPr/>
        </p:nvCxnSpPr>
        <p:spPr>
          <a:xfrm>
            <a:off x="8799487" y="1406769"/>
            <a:ext cx="331813" cy="0"/>
          </a:xfrm>
          <a:prstGeom prst="line">
            <a:avLst/>
          </a:prstGeom>
          <a:ln w="19050">
            <a:solidFill>
              <a:srgbClr val="FFBD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325C161-0304-481B-A199-22FAACF08924}"/>
              </a:ext>
            </a:extLst>
          </p:cNvPr>
          <p:cNvCxnSpPr>
            <a:cxnSpLocks/>
          </p:cNvCxnSpPr>
          <p:nvPr/>
        </p:nvCxnSpPr>
        <p:spPr>
          <a:xfrm>
            <a:off x="8126387" y="3045069"/>
            <a:ext cx="331813" cy="0"/>
          </a:xfrm>
          <a:prstGeom prst="line">
            <a:avLst/>
          </a:prstGeom>
          <a:ln w="19050">
            <a:solidFill>
              <a:srgbClr val="FFBD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2EB57CB-A334-4964-B26B-11A89848643C}"/>
              </a:ext>
            </a:extLst>
          </p:cNvPr>
          <p:cNvCxnSpPr>
            <a:cxnSpLocks/>
          </p:cNvCxnSpPr>
          <p:nvPr/>
        </p:nvCxnSpPr>
        <p:spPr>
          <a:xfrm>
            <a:off x="8164487" y="5318369"/>
            <a:ext cx="166713" cy="0"/>
          </a:xfrm>
          <a:prstGeom prst="line">
            <a:avLst/>
          </a:prstGeom>
          <a:ln w="19050">
            <a:solidFill>
              <a:srgbClr val="FFBD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AD09D9B-1C2D-4363-B7A2-0DA3D93B0608}"/>
              </a:ext>
            </a:extLst>
          </p:cNvPr>
          <p:cNvCxnSpPr>
            <a:cxnSpLocks/>
          </p:cNvCxnSpPr>
          <p:nvPr/>
        </p:nvCxnSpPr>
        <p:spPr>
          <a:xfrm flipV="1">
            <a:off x="4989487" y="2120900"/>
            <a:ext cx="1479207" cy="1762369"/>
          </a:xfrm>
          <a:prstGeom prst="line">
            <a:avLst/>
          </a:prstGeom>
          <a:ln w="19050">
            <a:solidFill>
              <a:srgbClr val="FFBDBE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9FAF10A-DDA4-41BF-AC12-D54408C27281}"/>
              </a:ext>
            </a:extLst>
          </p:cNvPr>
          <p:cNvCxnSpPr>
            <a:cxnSpLocks/>
          </p:cNvCxnSpPr>
          <p:nvPr/>
        </p:nvCxnSpPr>
        <p:spPr>
          <a:xfrm>
            <a:off x="4989487" y="3883270"/>
            <a:ext cx="1368812" cy="11103"/>
          </a:xfrm>
          <a:prstGeom prst="line">
            <a:avLst/>
          </a:prstGeom>
          <a:ln w="19050">
            <a:solidFill>
              <a:srgbClr val="FFBD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CE4E0F3-20F8-4338-9083-9359C51154E3}"/>
              </a:ext>
            </a:extLst>
          </p:cNvPr>
          <p:cNvCxnSpPr>
            <a:cxnSpLocks/>
          </p:cNvCxnSpPr>
          <p:nvPr/>
        </p:nvCxnSpPr>
        <p:spPr>
          <a:xfrm>
            <a:off x="4994564" y="3872166"/>
            <a:ext cx="1309760" cy="1934991"/>
          </a:xfrm>
          <a:prstGeom prst="line">
            <a:avLst/>
          </a:prstGeom>
          <a:ln w="19050">
            <a:solidFill>
              <a:srgbClr val="FFBD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3905" y="301740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C++ API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4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C++ API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Bulid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Using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Cmake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&amp; MSVS 2019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D08B986-38A7-401E-A349-2B325BA7D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81" y="392412"/>
            <a:ext cx="657688" cy="6450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DCD548-355E-4C33-947C-CA58E6270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797" y="392411"/>
            <a:ext cx="642267" cy="68539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131C4B-3DBF-470C-B809-FAC6ED8BE6CE}"/>
              </a:ext>
            </a:extLst>
          </p:cNvPr>
          <p:cNvSpPr/>
          <p:nvPr/>
        </p:nvSpPr>
        <p:spPr>
          <a:xfrm>
            <a:off x="3977579" y="5512049"/>
            <a:ext cx="4236842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Find </a:t>
            </a:r>
            <a:r>
              <a:rPr lang="en-US" altLang="ko-KR" sz="1200" dirty="0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Pre-Installed Open3D Package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in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Cmake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Test Code : Draw.cpp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DB0793-CE77-4575-8666-88BD6B447ED8}"/>
              </a:ext>
            </a:extLst>
          </p:cNvPr>
          <p:cNvSpPr/>
          <p:nvPr/>
        </p:nvSpPr>
        <p:spPr>
          <a:xfrm>
            <a:off x="7838362" y="6274291"/>
            <a:ext cx="423684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10" panose="02020603020101020101" pitchFamily="18" charset="-127"/>
                <a:ea typeface="210 구름고딕 010" panose="02020603020101020101" pitchFamily="18" charset="-127"/>
              </a:rPr>
              <a:t>https://github.com/isl-org/open3d-cmake-find-package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210 구름고딕 010" panose="02020603020101020101" pitchFamily="18" charset="-127"/>
              <a:ea typeface="210 구름고딕 010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BF852E-85D6-4C21-9506-17A17A6B887D}"/>
              </a:ext>
            </a:extLst>
          </p:cNvPr>
          <p:cNvSpPr/>
          <p:nvPr/>
        </p:nvSpPr>
        <p:spPr>
          <a:xfrm>
            <a:off x="2212385" y="1281059"/>
            <a:ext cx="7620001" cy="4195103"/>
          </a:xfrm>
          <a:prstGeom prst="rect">
            <a:avLst/>
          </a:prstGeom>
          <a:solidFill>
            <a:srgbClr val="FFBDBE"/>
          </a:solidFill>
          <a:ln>
            <a:solidFill>
              <a:srgbClr val="FFB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33091-85B3-46A3-A4E2-EE99EBB5B7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30" y="1041684"/>
            <a:ext cx="7620000" cy="4286250"/>
          </a:xfrm>
          <a:prstGeom prst="rect">
            <a:avLst/>
          </a:prstGeom>
          <a:ln w="15875">
            <a:solidFill>
              <a:srgbClr val="FFBDBE"/>
            </a:solidFill>
          </a:ln>
        </p:spPr>
      </p:pic>
    </p:spTree>
    <p:extLst>
      <p:ext uri="{BB962C8B-B14F-4D97-AF65-F5344CB8AC3E}">
        <p14:creationId xmlns:p14="http://schemas.microsoft.com/office/powerpoint/2010/main" val="441347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3905" y="301740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C++ API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4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C++ API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Bulid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Using </a:t>
            </a:r>
            <a:r>
              <a:rPr lang="en-US" altLang="ko-KR" sz="700" kern="0" dirty="0" err="1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Cmake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&amp; MSVS 2019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D08B986-38A7-401E-A349-2B325BA7D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81" y="392412"/>
            <a:ext cx="657688" cy="6450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DCD548-355E-4C33-947C-CA58E6270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797" y="392411"/>
            <a:ext cx="642267" cy="6853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4C62C8-DDFE-4191-8140-D7BD16F19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77443"/>
            <a:ext cx="6096000" cy="4572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131C4B-3DBF-470C-B809-FAC6ED8BE6CE}"/>
              </a:ext>
            </a:extLst>
          </p:cNvPr>
          <p:cNvSpPr/>
          <p:nvPr/>
        </p:nvSpPr>
        <p:spPr>
          <a:xfrm>
            <a:off x="3977579" y="5512049"/>
            <a:ext cx="4236842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Find </a:t>
            </a:r>
            <a:r>
              <a:rPr lang="en-US" altLang="ko-KR" sz="1200" dirty="0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Pre-Installed Open3D Package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in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Cmake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Test Code : Draw.cpp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DB0793-CE77-4575-8666-88BD6B447ED8}"/>
              </a:ext>
            </a:extLst>
          </p:cNvPr>
          <p:cNvSpPr/>
          <p:nvPr/>
        </p:nvSpPr>
        <p:spPr>
          <a:xfrm>
            <a:off x="7838362" y="6274291"/>
            <a:ext cx="423684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10" panose="02020603020101020101" pitchFamily="18" charset="-127"/>
                <a:ea typeface="210 구름고딕 010" panose="02020603020101020101" pitchFamily="18" charset="-127"/>
              </a:rPr>
              <a:t>https://github.com/isl-org/open3d-cmake-find-package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210 구름고딕 010" panose="02020603020101020101" pitchFamily="18" charset="-127"/>
              <a:ea typeface="210 구름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33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3905" y="301740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Problem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5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문제점 및 보완점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problem &amp; Solving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D3D0002-CB4A-47AE-A80F-DCE106F9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659914"/>
            <a:ext cx="6172200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8DB450-6985-4D06-B377-1A01CA79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519237"/>
            <a:ext cx="61722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9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05581" y="1869848"/>
            <a:ext cx="4180837" cy="311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4318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THANKS !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Thank you for watching !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A90D5A-A358-4239-808E-0E5F31F59E3E}"/>
              </a:ext>
            </a:extLst>
          </p:cNvPr>
          <p:cNvGrpSpPr/>
          <p:nvPr/>
        </p:nvGrpSpPr>
        <p:grpSpPr>
          <a:xfrm>
            <a:off x="8349414" y="1869848"/>
            <a:ext cx="343654" cy="1961570"/>
            <a:chOff x="8349414" y="1869848"/>
            <a:chExt cx="343654" cy="1961570"/>
          </a:xfrm>
        </p:grpSpPr>
        <p:sp>
          <p:nvSpPr>
            <p:cNvPr id="11" name="양쪽 모서리가 둥근 사각형 13">
              <a:extLst>
                <a:ext uri="{FF2B5EF4-FFF2-40B4-BE49-F238E27FC236}">
                  <a16:creationId xmlns:a16="http://schemas.microsoft.com/office/drawing/2014/main" id="{C6EFED50-8B6B-407E-89B2-122B7BFA1674}"/>
                </a:ext>
              </a:extLst>
            </p:cNvPr>
            <p:cNvSpPr/>
            <p:nvPr/>
          </p:nvSpPr>
          <p:spPr>
            <a:xfrm>
              <a:off x="8349414" y="1869848"/>
              <a:ext cx="343654" cy="196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4191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643DDED-4401-4E19-A961-1712A31BCD49}"/>
                </a:ext>
              </a:extLst>
            </p:cNvPr>
            <p:cNvGrpSpPr/>
            <p:nvPr/>
          </p:nvGrpSpPr>
          <p:grpSpPr>
            <a:xfrm>
              <a:off x="8451833" y="2036469"/>
              <a:ext cx="148210" cy="1563350"/>
              <a:chOff x="11334883" y="1496521"/>
              <a:chExt cx="266576" cy="2811897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3" name="자유형 32">
                <a:extLst>
                  <a:ext uri="{FF2B5EF4-FFF2-40B4-BE49-F238E27FC236}">
                    <a16:creationId xmlns:a16="http://schemas.microsoft.com/office/drawing/2014/main" id="{1ED0CC34-2238-4231-B1C4-13BCCD5BC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9124" y="2735045"/>
                <a:ext cx="258909" cy="258909"/>
              </a:xfrm>
              <a:custGeom>
                <a:avLst/>
                <a:gdLst>
                  <a:gd name="connsiteX0" fmla="*/ 4509870 w 6502401"/>
                  <a:gd name="connsiteY0" fmla="*/ 1250950 h 6502400"/>
                  <a:gd name="connsiteX1" fmla="*/ 3460751 w 6502401"/>
                  <a:gd name="connsiteY1" fmla="*/ 2299449 h 6502400"/>
                  <a:gd name="connsiteX2" fmla="*/ 4204979 w 6502401"/>
                  <a:gd name="connsiteY2" fmla="*/ 3043238 h 6502400"/>
                  <a:gd name="connsiteX3" fmla="*/ 5253039 w 6502401"/>
                  <a:gd name="connsiteY3" fmla="*/ 1994739 h 6502400"/>
                  <a:gd name="connsiteX4" fmla="*/ 5487377 w 6502401"/>
                  <a:gd name="connsiteY4" fmla="*/ 0 h 6502400"/>
                  <a:gd name="connsiteX5" fmla="*/ 5557233 w 6502401"/>
                  <a:gd name="connsiteY5" fmla="*/ 0 h 6502400"/>
                  <a:gd name="connsiteX6" fmla="*/ 5626559 w 6502401"/>
                  <a:gd name="connsiteY6" fmla="*/ 6350 h 6502400"/>
                  <a:gd name="connsiteX7" fmla="*/ 5695356 w 6502401"/>
                  <a:gd name="connsiteY7" fmla="*/ 20108 h 6502400"/>
                  <a:gd name="connsiteX8" fmla="*/ 5763095 w 6502401"/>
                  <a:gd name="connsiteY8" fmla="*/ 39688 h 6502400"/>
                  <a:gd name="connsiteX9" fmla="*/ 5828717 w 6502401"/>
                  <a:gd name="connsiteY9" fmla="*/ 66675 h 6502400"/>
                  <a:gd name="connsiteX10" fmla="*/ 5891693 w 6502401"/>
                  <a:gd name="connsiteY10" fmla="*/ 100013 h 6502400"/>
                  <a:gd name="connsiteX11" fmla="*/ 5953081 w 6502401"/>
                  <a:gd name="connsiteY11" fmla="*/ 139700 h 6502400"/>
                  <a:gd name="connsiteX12" fmla="*/ 6010236 w 6502401"/>
                  <a:gd name="connsiteY12" fmla="*/ 186796 h 6502400"/>
                  <a:gd name="connsiteX13" fmla="*/ 6036697 w 6502401"/>
                  <a:gd name="connsiteY13" fmla="*/ 212725 h 6502400"/>
                  <a:gd name="connsiteX14" fmla="*/ 6289659 w 6502401"/>
                  <a:gd name="connsiteY14" fmla="*/ 465667 h 6502400"/>
                  <a:gd name="connsiteX15" fmla="*/ 6316649 w 6502401"/>
                  <a:gd name="connsiteY15" fmla="*/ 493183 h 6502400"/>
                  <a:gd name="connsiteX16" fmla="*/ 6362690 w 6502401"/>
                  <a:gd name="connsiteY16" fmla="*/ 550333 h 6502400"/>
                  <a:gd name="connsiteX17" fmla="*/ 6402381 w 6502401"/>
                  <a:gd name="connsiteY17" fmla="*/ 610658 h 6502400"/>
                  <a:gd name="connsiteX18" fmla="*/ 6436250 w 6502401"/>
                  <a:gd name="connsiteY18" fmla="*/ 674158 h 6502400"/>
                  <a:gd name="connsiteX19" fmla="*/ 6462711 w 6502401"/>
                  <a:gd name="connsiteY19" fmla="*/ 739246 h 6502400"/>
                  <a:gd name="connsiteX20" fmla="*/ 6482820 w 6502401"/>
                  <a:gd name="connsiteY20" fmla="*/ 807508 h 6502400"/>
                  <a:gd name="connsiteX21" fmla="*/ 6495522 w 6502401"/>
                  <a:gd name="connsiteY21" fmla="*/ 875771 h 6502400"/>
                  <a:gd name="connsiteX22" fmla="*/ 6502401 w 6502401"/>
                  <a:gd name="connsiteY22" fmla="*/ 946150 h 6502400"/>
                  <a:gd name="connsiteX23" fmla="*/ 6502401 w 6502401"/>
                  <a:gd name="connsiteY23" fmla="*/ 1015471 h 6502400"/>
                  <a:gd name="connsiteX24" fmla="*/ 6495522 w 6502401"/>
                  <a:gd name="connsiteY24" fmla="*/ 1085321 h 6502400"/>
                  <a:gd name="connsiteX25" fmla="*/ 6482820 w 6502401"/>
                  <a:gd name="connsiteY25" fmla="*/ 1154113 h 6502400"/>
                  <a:gd name="connsiteX26" fmla="*/ 6462711 w 6502401"/>
                  <a:gd name="connsiteY26" fmla="*/ 1221846 h 6502400"/>
                  <a:gd name="connsiteX27" fmla="*/ 6436250 w 6502401"/>
                  <a:gd name="connsiteY27" fmla="*/ 1287463 h 6502400"/>
                  <a:gd name="connsiteX28" fmla="*/ 6402381 w 6502401"/>
                  <a:gd name="connsiteY28" fmla="*/ 1350963 h 6502400"/>
                  <a:gd name="connsiteX29" fmla="*/ 6362690 w 6502401"/>
                  <a:gd name="connsiteY29" fmla="*/ 1410759 h 6502400"/>
                  <a:gd name="connsiteX30" fmla="*/ 6316649 w 6502401"/>
                  <a:gd name="connsiteY30" fmla="*/ 1467909 h 6502400"/>
                  <a:gd name="connsiteX31" fmla="*/ 6289659 w 6502401"/>
                  <a:gd name="connsiteY31" fmla="*/ 1495425 h 6502400"/>
                  <a:gd name="connsiteX32" fmla="*/ 5791143 w 6502401"/>
                  <a:gd name="connsiteY32" fmla="*/ 1993900 h 6502400"/>
                  <a:gd name="connsiteX33" fmla="*/ 6036697 w 6502401"/>
                  <a:gd name="connsiteY33" fmla="*/ 2239433 h 6502400"/>
                  <a:gd name="connsiteX34" fmla="*/ 6050456 w 6502401"/>
                  <a:gd name="connsiteY34" fmla="*/ 2253192 h 6502400"/>
                  <a:gd name="connsiteX35" fmla="*/ 6071095 w 6502401"/>
                  <a:gd name="connsiteY35" fmla="*/ 2284942 h 6502400"/>
                  <a:gd name="connsiteX36" fmla="*/ 6084855 w 6502401"/>
                  <a:gd name="connsiteY36" fmla="*/ 2319338 h 6502400"/>
                  <a:gd name="connsiteX37" fmla="*/ 6092264 w 6502401"/>
                  <a:gd name="connsiteY37" fmla="*/ 2355321 h 6502400"/>
                  <a:gd name="connsiteX38" fmla="*/ 6092264 w 6502401"/>
                  <a:gd name="connsiteY38" fmla="*/ 2391833 h 6502400"/>
                  <a:gd name="connsiteX39" fmla="*/ 6084855 w 6502401"/>
                  <a:gd name="connsiteY39" fmla="*/ 2428346 h 6502400"/>
                  <a:gd name="connsiteX40" fmla="*/ 6071095 w 6502401"/>
                  <a:gd name="connsiteY40" fmla="*/ 2462742 h 6502400"/>
                  <a:gd name="connsiteX41" fmla="*/ 6050456 w 6502401"/>
                  <a:gd name="connsiteY41" fmla="*/ 2493963 h 6502400"/>
                  <a:gd name="connsiteX42" fmla="*/ 6036697 w 6502401"/>
                  <a:gd name="connsiteY42" fmla="*/ 2508250 h 6502400"/>
                  <a:gd name="connsiteX43" fmla="*/ 6022408 w 6502401"/>
                  <a:gd name="connsiteY43" fmla="*/ 2522008 h 6502400"/>
                  <a:gd name="connsiteX44" fmla="*/ 5991185 w 6502401"/>
                  <a:gd name="connsiteY44" fmla="*/ 2542646 h 6502400"/>
                  <a:gd name="connsiteX45" fmla="*/ 5956786 w 6502401"/>
                  <a:gd name="connsiteY45" fmla="*/ 2556933 h 6502400"/>
                  <a:gd name="connsiteX46" fmla="*/ 5920270 w 6502401"/>
                  <a:gd name="connsiteY46" fmla="*/ 2563813 h 6502400"/>
                  <a:gd name="connsiteX47" fmla="*/ 5883755 w 6502401"/>
                  <a:gd name="connsiteY47" fmla="*/ 2563813 h 6502400"/>
                  <a:gd name="connsiteX48" fmla="*/ 5847769 w 6502401"/>
                  <a:gd name="connsiteY48" fmla="*/ 2556933 h 6502400"/>
                  <a:gd name="connsiteX49" fmla="*/ 5813370 w 6502401"/>
                  <a:gd name="connsiteY49" fmla="*/ 2542646 h 6502400"/>
                  <a:gd name="connsiteX50" fmla="*/ 5781617 w 6502401"/>
                  <a:gd name="connsiteY50" fmla="*/ 2522008 h 6502400"/>
                  <a:gd name="connsiteX51" fmla="*/ 5767858 w 6502401"/>
                  <a:gd name="connsiteY51" fmla="*/ 2508250 h 6502400"/>
                  <a:gd name="connsiteX52" fmla="*/ 5522305 w 6502401"/>
                  <a:gd name="connsiteY52" fmla="*/ 2263775 h 6502400"/>
                  <a:gd name="connsiteX53" fmla="*/ 3771678 w 6502401"/>
                  <a:gd name="connsiteY53" fmla="*/ 4014258 h 6502400"/>
                  <a:gd name="connsiteX54" fmla="*/ 2034283 w 6502401"/>
                  <a:gd name="connsiteY54" fmla="*/ 5750454 h 6502400"/>
                  <a:gd name="connsiteX55" fmla="*/ 2004118 w 6502401"/>
                  <a:gd name="connsiteY55" fmla="*/ 5780088 h 6502400"/>
                  <a:gd name="connsiteX56" fmla="*/ 1936908 w 6502401"/>
                  <a:gd name="connsiteY56" fmla="*/ 5832475 h 6502400"/>
                  <a:gd name="connsiteX57" fmla="*/ 1865465 w 6502401"/>
                  <a:gd name="connsiteY57" fmla="*/ 5876925 h 6502400"/>
                  <a:gd name="connsiteX58" fmla="*/ 1789259 w 6502401"/>
                  <a:gd name="connsiteY58" fmla="*/ 5911850 h 6502400"/>
                  <a:gd name="connsiteX59" fmla="*/ 1709877 w 6502401"/>
                  <a:gd name="connsiteY59" fmla="*/ 5938838 h 6502400"/>
                  <a:gd name="connsiteX60" fmla="*/ 1627320 w 6502401"/>
                  <a:gd name="connsiteY60" fmla="*/ 5955242 h 6502400"/>
                  <a:gd name="connsiteX61" fmla="*/ 1543705 w 6502401"/>
                  <a:gd name="connsiteY61" fmla="*/ 5963709 h 6502400"/>
                  <a:gd name="connsiteX62" fmla="*/ 1459032 w 6502401"/>
                  <a:gd name="connsiteY62" fmla="*/ 5961592 h 6502400"/>
                  <a:gd name="connsiteX63" fmla="*/ 1417224 w 6502401"/>
                  <a:gd name="connsiteY63" fmla="*/ 5956300 h 6502400"/>
                  <a:gd name="connsiteX64" fmla="*/ 890660 w 6502401"/>
                  <a:gd name="connsiteY64" fmla="*/ 5881688 h 6502400"/>
                  <a:gd name="connsiteX65" fmla="*/ 324935 w 6502401"/>
                  <a:gd name="connsiteY65" fmla="*/ 6446838 h 6502400"/>
                  <a:gd name="connsiteX66" fmla="*/ 310646 w 6502401"/>
                  <a:gd name="connsiteY66" fmla="*/ 6460596 h 6502400"/>
                  <a:gd name="connsiteX67" fmla="*/ 278364 w 6502401"/>
                  <a:gd name="connsiteY67" fmla="*/ 6481234 h 6502400"/>
                  <a:gd name="connsiteX68" fmla="*/ 243966 w 6502401"/>
                  <a:gd name="connsiteY68" fmla="*/ 6494992 h 6502400"/>
                  <a:gd name="connsiteX69" fmla="*/ 208509 w 6502401"/>
                  <a:gd name="connsiteY69" fmla="*/ 6502400 h 6502400"/>
                  <a:gd name="connsiteX70" fmla="*/ 171464 w 6502401"/>
                  <a:gd name="connsiteY70" fmla="*/ 6502400 h 6502400"/>
                  <a:gd name="connsiteX71" fmla="*/ 136007 w 6502401"/>
                  <a:gd name="connsiteY71" fmla="*/ 6494992 h 6502400"/>
                  <a:gd name="connsiteX72" fmla="*/ 101608 w 6502401"/>
                  <a:gd name="connsiteY72" fmla="*/ 6481234 h 6502400"/>
                  <a:gd name="connsiteX73" fmla="*/ 69856 w 6502401"/>
                  <a:gd name="connsiteY73" fmla="*/ 6460596 h 6502400"/>
                  <a:gd name="connsiteX74" fmla="*/ 55038 w 6502401"/>
                  <a:gd name="connsiteY74" fmla="*/ 6446838 h 6502400"/>
                  <a:gd name="connsiteX75" fmla="*/ 42337 w 6502401"/>
                  <a:gd name="connsiteY75" fmla="*/ 6432550 h 6502400"/>
                  <a:gd name="connsiteX76" fmla="*/ 20639 w 6502401"/>
                  <a:gd name="connsiteY76" fmla="*/ 6401329 h 6502400"/>
                  <a:gd name="connsiteX77" fmla="*/ 6880 w 6502401"/>
                  <a:gd name="connsiteY77" fmla="*/ 6366934 h 6502400"/>
                  <a:gd name="connsiteX78" fmla="*/ 0 w 6502401"/>
                  <a:gd name="connsiteY78" fmla="*/ 6330421 h 6502400"/>
                  <a:gd name="connsiteX79" fmla="*/ 0 w 6502401"/>
                  <a:gd name="connsiteY79" fmla="*/ 6293909 h 6502400"/>
                  <a:gd name="connsiteX80" fmla="*/ 6880 w 6502401"/>
                  <a:gd name="connsiteY80" fmla="*/ 6257925 h 6502400"/>
                  <a:gd name="connsiteX81" fmla="*/ 20639 w 6502401"/>
                  <a:gd name="connsiteY81" fmla="*/ 6223529 h 6502400"/>
                  <a:gd name="connsiteX82" fmla="*/ 42337 w 6502401"/>
                  <a:gd name="connsiteY82" fmla="*/ 6191779 h 6502400"/>
                  <a:gd name="connsiteX83" fmla="*/ 55038 w 6502401"/>
                  <a:gd name="connsiteY83" fmla="*/ 6178021 h 6502400"/>
                  <a:gd name="connsiteX84" fmla="*/ 621292 w 6502401"/>
                  <a:gd name="connsiteY84" fmla="*/ 5611813 h 6502400"/>
                  <a:gd name="connsiteX85" fmla="*/ 546145 w 6502401"/>
                  <a:gd name="connsiteY85" fmla="*/ 5085821 h 6502400"/>
                  <a:gd name="connsiteX86" fmla="*/ 540853 w 6502401"/>
                  <a:gd name="connsiteY86" fmla="*/ 5042959 h 6502400"/>
                  <a:gd name="connsiteX87" fmla="*/ 539265 w 6502401"/>
                  <a:gd name="connsiteY87" fmla="*/ 4958821 h 6502400"/>
                  <a:gd name="connsiteX88" fmla="*/ 546674 w 6502401"/>
                  <a:gd name="connsiteY88" fmla="*/ 4874684 h 6502400"/>
                  <a:gd name="connsiteX89" fmla="*/ 564138 w 6502401"/>
                  <a:gd name="connsiteY89" fmla="*/ 4792663 h 6502400"/>
                  <a:gd name="connsiteX90" fmla="*/ 590069 w 6502401"/>
                  <a:gd name="connsiteY90" fmla="*/ 4713288 h 6502400"/>
                  <a:gd name="connsiteX91" fmla="*/ 626055 w 6502401"/>
                  <a:gd name="connsiteY91" fmla="*/ 4637088 h 6502400"/>
                  <a:gd name="connsiteX92" fmla="*/ 669980 w 6502401"/>
                  <a:gd name="connsiteY92" fmla="*/ 4565121 h 6502400"/>
                  <a:gd name="connsiteX93" fmla="*/ 721842 w 6502401"/>
                  <a:gd name="connsiteY93" fmla="*/ 4498975 h 6502400"/>
                  <a:gd name="connsiteX94" fmla="*/ 752007 w 6502401"/>
                  <a:gd name="connsiteY94" fmla="*/ 4467754 h 6502400"/>
                  <a:gd name="connsiteX95" fmla="*/ 2468235 w 6502401"/>
                  <a:gd name="connsiteY95" fmla="*/ 2752196 h 6502400"/>
                  <a:gd name="connsiteX96" fmla="*/ 4239500 w 6502401"/>
                  <a:gd name="connsiteY96" fmla="*/ 981075 h 6502400"/>
                  <a:gd name="connsiteX97" fmla="*/ 3993947 w 6502401"/>
                  <a:gd name="connsiteY97" fmla="*/ 735542 h 6502400"/>
                  <a:gd name="connsiteX98" fmla="*/ 3981246 w 6502401"/>
                  <a:gd name="connsiteY98" fmla="*/ 721254 h 6502400"/>
                  <a:gd name="connsiteX99" fmla="*/ 3959548 w 6502401"/>
                  <a:gd name="connsiteY99" fmla="*/ 688975 h 6502400"/>
                  <a:gd name="connsiteX100" fmla="*/ 3945789 w 6502401"/>
                  <a:gd name="connsiteY100" fmla="*/ 655108 h 6502400"/>
                  <a:gd name="connsiteX101" fmla="*/ 3939438 w 6502401"/>
                  <a:gd name="connsiteY101" fmla="*/ 619125 h 6502400"/>
                  <a:gd name="connsiteX102" fmla="*/ 3939438 w 6502401"/>
                  <a:gd name="connsiteY102" fmla="*/ 582613 h 6502400"/>
                  <a:gd name="connsiteX103" fmla="*/ 3945789 w 6502401"/>
                  <a:gd name="connsiteY103" fmla="*/ 546629 h 6502400"/>
                  <a:gd name="connsiteX104" fmla="*/ 3959548 w 6502401"/>
                  <a:gd name="connsiteY104" fmla="*/ 512233 h 6502400"/>
                  <a:gd name="connsiteX105" fmla="*/ 3981246 w 6502401"/>
                  <a:gd name="connsiteY105" fmla="*/ 480483 h 6502400"/>
                  <a:gd name="connsiteX106" fmla="*/ 3993947 w 6502401"/>
                  <a:gd name="connsiteY106" fmla="*/ 465667 h 6502400"/>
                  <a:gd name="connsiteX107" fmla="*/ 4008764 w 6502401"/>
                  <a:gd name="connsiteY107" fmla="*/ 452967 h 6502400"/>
                  <a:gd name="connsiteX108" fmla="*/ 4039988 w 6502401"/>
                  <a:gd name="connsiteY108" fmla="*/ 431800 h 6502400"/>
                  <a:gd name="connsiteX109" fmla="*/ 4074916 w 6502401"/>
                  <a:gd name="connsiteY109" fmla="*/ 418042 h 6502400"/>
                  <a:gd name="connsiteX110" fmla="*/ 4110902 w 6502401"/>
                  <a:gd name="connsiteY110" fmla="*/ 411163 h 6502400"/>
                  <a:gd name="connsiteX111" fmla="*/ 4147417 w 6502401"/>
                  <a:gd name="connsiteY111" fmla="*/ 411163 h 6502400"/>
                  <a:gd name="connsiteX112" fmla="*/ 4182875 w 6502401"/>
                  <a:gd name="connsiteY112" fmla="*/ 418042 h 6502400"/>
                  <a:gd name="connsiteX113" fmla="*/ 4217273 w 6502401"/>
                  <a:gd name="connsiteY113" fmla="*/ 431800 h 6502400"/>
                  <a:gd name="connsiteX114" fmla="*/ 4249555 w 6502401"/>
                  <a:gd name="connsiteY114" fmla="*/ 452967 h 6502400"/>
                  <a:gd name="connsiteX115" fmla="*/ 4263844 w 6502401"/>
                  <a:gd name="connsiteY115" fmla="*/ 465667 h 6502400"/>
                  <a:gd name="connsiteX116" fmla="*/ 4508339 w 6502401"/>
                  <a:gd name="connsiteY116" fmla="*/ 711200 h 6502400"/>
                  <a:gd name="connsiteX117" fmla="*/ 5007913 w 6502401"/>
                  <a:gd name="connsiteY117" fmla="*/ 212725 h 6502400"/>
                  <a:gd name="connsiteX118" fmla="*/ 5034373 w 6502401"/>
                  <a:gd name="connsiteY118" fmla="*/ 186796 h 6502400"/>
                  <a:gd name="connsiteX119" fmla="*/ 5091528 w 6502401"/>
                  <a:gd name="connsiteY119" fmla="*/ 139700 h 6502400"/>
                  <a:gd name="connsiteX120" fmla="*/ 5152387 w 6502401"/>
                  <a:gd name="connsiteY120" fmla="*/ 100013 h 6502400"/>
                  <a:gd name="connsiteX121" fmla="*/ 5215892 w 6502401"/>
                  <a:gd name="connsiteY121" fmla="*/ 66675 h 6502400"/>
                  <a:gd name="connsiteX122" fmla="*/ 5281514 w 6502401"/>
                  <a:gd name="connsiteY122" fmla="*/ 39688 h 6502400"/>
                  <a:gd name="connsiteX123" fmla="*/ 5348195 w 6502401"/>
                  <a:gd name="connsiteY123" fmla="*/ 20108 h 6502400"/>
                  <a:gd name="connsiteX124" fmla="*/ 5418050 w 6502401"/>
                  <a:gd name="connsiteY124" fmla="*/ 6350 h 650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502401" h="650240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Group 16">
                <a:extLst>
                  <a:ext uri="{FF2B5EF4-FFF2-40B4-BE49-F238E27FC236}">
                    <a16:creationId xmlns:a16="http://schemas.microsoft.com/office/drawing/2014/main" id="{9E408404-73F7-4F22-B60A-84FC3EB689F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63439" y="2127164"/>
                <a:ext cx="214957" cy="247071"/>
                <a:chOff x="1039" y="1681"/>
                <a:chExt cx="1071" cy="1231"/>
              </a:xfrm>
              <a:grpFill/>
            </p:grpSpPr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C2BB9465-5F6D-4655-B28F-8C5887546F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52A3976E-375D-4BB5-905D-706944017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66BCCD38-0B61-4CB9-B696-E6698D482C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12D51AAE-A5E6-4DC3-AC13-C4B9F153A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>
                <a:extLst>
                  <a:ext uri="{FF2B5EF4-FFF2-40B4-BE49-F238E27FC236}">
                    <a16:creationId xmlns:a16="http://schemas.microsoft.com/office/drawing/2014/main" id="{DD669E16-00F0-4FC5-AC3A-6B4084C81B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34883" y="4063734"/>
                <a:ext cx="266576" cy="244684"/>
                <a:chOff x="2577" y="1104"/>
                <a:chExt cx="414" cy="380"/>
              </a:xfrm>
              <a:grpFill/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9465DD3E-FE7D-47EC-B8F7-6F47EF34F8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77" y="1104"/>
                  <a:ext cx="353" cy="380"/>
                </a:xfrm>
                <a:custGeom>
                  <a:avLst/>
                  <a:gdLst>
                    <a:gd name="T0" fmla="*/ 81 w 1058"/>
                    <a:gd name="T1" fmla="*/ 1141 h 1141"/>
                    <a:gd name="T2" fmla="*/ 91 w 1058"/>
                    <a:gd name="T3" fmla="*/ 1140 h 1141"/>
                    <a:gd name="T4" fmla="*/ 101 w 1058"/>
                    <a:gd name="T5" fmla="*/ 1131 h 1141"/>
                    <a:gd name="T6" fmla="*/ 206 w 1058"/>
                    <a:gd name="T7" fmla="*/ 1129 h 1141"/>
                    <a:gd name="T8" fmla="*/ 206 w 1058"/>
                    <a:gd name="T9" fmla="*/ 1115 h 1141"/>
                    <a:gd name="T10" fmla="*/ 120 w 1058"/>
                    <a:gd name="T11" fmla="*/ 1112 h 1141"/>
                    <a:gd name="T12" fmla="*/ 352 w 1058"/>
                    <a:gd name="T13" fmla="*/ 962 h 1141"/>
                    <a:gd name="T14" fmla="*/ 365 w 1058"/>
                    <a:gd name="T15" fmla="*/ 968 h 1141"/>
                    <a:gd name="T16" fmla="*/ 378 w 1058"/>
                    <a:gd name="T17" fmla="*/ 962 h 1141"/>
                    <a:gd name="T18" fmla="*/ 994 w 1058"/>
                    <a:gd name="T19" fmla="*/ 347 h 1141"/>
                    <a:gd name="T20" fmla="*/ 997 w 1058"/>
                    <a:gd name="T21" fmla="*/ 343 h 1141"/>
                    <a:gd name="T22" fmla="*/ 1015 w 1058"/>
                    <a:gd name="T23" fmla="*/ 325 h 1141"/>
                    <a:gd name="T24" fmla="*/ 1051 w 1058"/>
                    <a:gd name="T25" fmla="*/ 256 h 1141"/>
                    <a:gd name="T26" fmla="*/ 1058 w 1058"/>
                    <a:gd name="T27" fmla="*/ 180 h 1141"/>
                    <a:gd name="T28" fmla="*/ 1036 w 1058"/>
                    <a:gd name="T29" fmla="*/ 106 h 1141"/>
                    <a:gd name="T30" fmla="*/ 1000 w 1058"/>
                    <a:gd name="T31" fmla="*/ 59 h 1141"/>
                    <a:gd name="T32" fmla="*/ 954 w 1058"/>
                    <a:gd name="T33" fmla="*/ 23 h 1141"/>
                    <a:gd name="T34" fmla="*/ 879 w 1058"/>
                    <a:gd name="T35" fmla="*/ 1 h 1141"/>
                    <a:gd name="T36" fmla="*/ 840 w 1058"/>
                    <a:gd name="T37" fmla="*/ 1 h 1141"/>
                    <a:gd name="T38" fmla="*/ 765 w 1058"/>
                    <a:gd name="T39" fmla="*/ 23 h 1141"/>
                    <a:gd name="T40" fmla="*/ 719 w 1058"/>
                    <a:gd name="T41" fmla="*/ 59 h 1141"/>
                    <a:gd name="T42" fmla="*/ 713 w 1058"/>
                    <a:gd name="T43" fmla="*/ 64 h 1141"/>
                    <a:gd name="T44" fmla="*/ 710 w 1058"/>
                    <a:gd name="T45" fmla="*/ 66 h 1141"/>
                    <a:gd name="T46" fmla="*/ 92 w 1058"/>
                    <a:gd name="T47" fmla="*/ 687 h 1141"/>
                    <a:gd name="T48" fmla="*/ 97 w 1058"/>
                    <a:gd name="T49" fmla="*/ 707 h 1141"/>
                    <a:gd name="T50" fmla="*/ 6 w 1058"/>
                    <a:gd name="T51" fmla="*/ 880 h 1141"/>
                    <a:gd name="T52" fmla="*/ 1 w 1058"/>
                    <a:gd name="T53" fmla="*/ 899 h 1141"/>
                    <a:gd name="T54" fmla="*/ 69 w 1058"/>
                    <a:gd name="T55" fmla="*/ 1137 h 1141"/>
                    <a:gd name="T56" fmla="*/ 735 w 1058"/>
                    <a:gd name="T57" fmla="*/ 96 h 1141"/>
                    <a:gd name="T58" fmla="*/ 739 w 1058"/>
                    <a:gd name="T59" fmla="*/ 93 h 1141"/>
                    <a:gd name="T60" fmla="*/ 744 w 1058"/>
                    <a:gd name="T61" fmla="*/ 87 h 1141"/>
                    <a:gd name="T62" fmla="*/ 770 w 1058"/>
                    <a:gd name="T63" fmla="*/ 64 h 1141"/>
                    <a:gd name="T64" fmla="*/ 859 w 1058"/>
                    <a:gd name="T65" fmla="*/ 38 h 1141"/>
                    <a:gd name="T66" fmla="*/ 950 w 1058"/>
                    <a:gd name="T67" fmla="*/ 64 h 1141"/>
                    <a:gd name="T68" fmla="*/ 994 w 1058"/>
                    <a:gd name="T69" fmla="*/ 111 h 1141"/>
                    <a:gd name="T70" fmla="*/ 1019 w 1058"/>
                    <a:gd name="T71" fmla="*/ 230 h 1141"/>
                    <a:gd name="T72" fmla="*/ 973 w 1058"/>
                    <a:gd name="T73" fmla="*/ 312 h 1141"/>
                    <a:gd name="T74" fmla="*/ 968 w 1058"/>
                    <a:gd name="T75" fmla="*/ 318 h 1141"/>
                    <a:gd name="T76" fmla="*/ 964 w 1058"/>
                    <a:gd name="T77" fmla="*/ 321 h 1141"/>
                    <a:gd name="T78" fmla="*/ 365 w 1058"/>
                    <a:gd name="T79" fmla="*/ 922 h 1141"/>
                    <a:gd name="T80" fmla="*/ 177 w 1058"/>
                    <a:gd name="T81" fmla="*/ 735 h 1141"/>
                    <a:gd name="T82" fmla="*/ 735 w 1058"/>
                    <a:gd name="T83" fmla="*/ 96 h 1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58" h="1141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A74F517C-8422-4183-8855-3FAAAA82D4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3" y="1129"/>
                  <a:ext cx="261" cy="261"/>
                </a:xfrm>
                <a:custGeom>
                  <a:avLst/>
                  <a:gdLst>
                    <a:gd name="T0" fmla="*/ 153 w 781"/>
                    <a:gd name="T1" fmla="*/ 778 h 782"/>
                    <a:gd name="T2" fmla="*/ 158 w 781"/>
                    <a:gd name="T3" fmla="*/ 782 h 782"/>
                    <a:gd name="T4" fmla="*/ 166 w 781"/>
                    <a:gd name="T5" fmla="*/ 782 h 782"/>
                    <a:gd name="T6" fmla="*/ 173 w 781"/>
                    <a:gd name="T7" fmla="*/ 782 h 782"/>
                    <a:gd name="T8" fmla="*/ 179 w 781"/>
                    <a:gd name="T9" fmla="*/ 778 h 782"/>
                    <a:gd name="T10" fmla="*/ 572 w 781"/>
                    <a:gd name="T11" fmla="*/ 385 h 782"/>
                    <a:gd name="T12" fmla="*/ 576 w 781"/>
                    <a:gd name="T13" fmla="*/ 390 h 782"/>
                    <a:gd name="T14" fmla="*/ 584 w 781"/>
                    <a:gd name="T15" fmla="*/ 395 h 782"/>
                    <a:gd name="T16" fmla="*/ 591 w 781"/>
                    <a:gd name="T17" fmla="*/ 396 h 782"/>
                    <a:gd name="T18" fmla="*/ 598 w 781"/>
                    <a:gd name="T19" fmla="*/ 395 h 782"/>
                    <a:gd name="T20" fmla="*/ 604 w 781"/>
                    <a:gd name="T21" fmla="*/ 390 h 782"/>
                    <a:gd name="T22" fmla="*/ 735 w 781"/>
                    <a:gd name="T23" fmla="*/ 259 h 782"/>
                    <a:gd name="T24" fmla="*/ 741 w 781"/>
                    <a:gd name="T25" fmla="*/ 252 h 782"/>
                    <a:gd name="T26" fmla="*/ 741 w 781"/>
                    <a:gd name="T27" fmla="*/ 245 h 782"/>
                    <a:gd name="T28" fmla="*/ 741 w 781"/>
                    <a:gd name="T29" fmla="*/ 238 h 782"/>
                    <a:gd name="T30" fmla="*/ 735 w 781"/>
                    <a:gd name="T31" fmla="*/ 232 h 782"/>
                    <a:gd name="T32" fmla="*/ 729 w 781"/>
                    <a:gd name="T33" fmla="*/ 226 h 782"/>
                    <a:gd name="T34" fmla="*/ 748 w 781"/>
                    <a:gd name="T35" fmla="*/ 210 h 782"/>
                    <a:gd name="T36" fmla="*/ 764 w 781"/>
                    <a:gd name="T37" fmla="*/ 190 h 782"/>
                    <a:gd name="T38" fmla="*/ 781 w 781"/>
                    <a:gd name="T39" fmla="*/ 147 h 782"/>
                    <a:gd name="T40" fmla="*/ 781 w 781"/>
                    <a:gd name="T41" fmla="*/ 99 h 782"/>
                    <a:gd name="T42" fmla="*/ 764 w 781"/>
                    <a:gd name="T43" fmla="*/ 55 h 782"/>
                    <a:gd name="T44" fmla="*/ 748 w 781"/>
                    <a:gd name="T45" fmla="*/ 36 h 782"/>
                    <a:gd name="T46" fmla="*/ 729 w 781"/>
                    <a:gd name="T47" fmla="*/ 20 h 782"/>
                    <a:gd name="T48" fmla="*/ 684 w 781"/>
                    <a:gd name="T49" fmla="*/ 3 h 782"/>
                    <a:gd name="T50" fmla="*/ 660 w 781"/>
                    <a:gd name="T51" fmla="*/ 0 h 782"/>
                    <a:gd name="T52" fmla="*/ 637 w 781"/>
                    <a:gd name="T53" fmla="*/ 3 h 782"/>
                    <a:gd name="T54" fmla="*/ 592 w 781"/>
                    <a:gd name="T55" fmla="*/ 20 h 782"/>
                    <a:gd name="T56" fmla="*/ 573 w 781"/>
                    <a:gd name="T57" fmla="*/ 37 h 782"/>
                    <a:gd name="T58" fmla="*/ 558 w 781"/>
                    <a:gd name="T59" fmla="*/ 55 h 782"/>
                    <a:gd name="T60" fmla="*/ 547 w 781"/>
                    <a:gd name="T61" fmla="*/ 45 h 782"/>
                    <a:gd name="T62" fmla="*/ 542 w 781"/>
                    <a:gd name="T63" fmla="*/ 40 h 782"/>
                    <a:gd name="T64" fmla="*/ 527 w 781"/>
                    <a:gd name="T65" fmla="*/ 40 h 782"/>
                    <a:gd name="T66" fmla="*/ 520 w 781"/>
                    <a:gd name="T67" fmla="*/ 45 h 782"/>
                    <a:gd name="T68" fmla="*/ 389 w 781"/>
                    <a:gd name="T69" fmla="*/ 176 h 782"/>
                    <a:gd name="T70" fmla="*/ 385 w 781"/>
                    <a:gd name="T71" fmla="*/ 182 h 782"/>
                    <a:gd name="T72" fmla="*/ 385 w 781"/>
                    <a:gd name="T73" fmla="*/ 196 h 782"/>
                    <a:gd name="T74" fmla="*/ 389 w 781"/>
                    <a:gd name="T75" fmla="*/ 203 h 782"/>
                    <a:gd name="T76" fmla="*/ 399 w 781"/>
                    <a:gd name="T77" fmla="*/ 212 h 782"/>
                    <a:gd name="T78" fmla="*/ 6 w 781"/>
                    <a:gd name="T79" fmla="*/ 604 h 782"/>
                    <a:gd name="T80" fmla="*/ 1 w 781"/>
                    <a:gd name="T81" fmla="*/ 611 h 782"/>
                    <a:gd name="T82" fmla="*/ 0 w 781"/>
                    <a:gd name="T83" fmla="*/ 618 h 782"/>
                    <a:gd name="T84" fmla="*/ 1 w 781"/>
                    <a:gd name="T85" fmla="*/ 625 h 782"/>
                    <a:gd name="T86" fmla="*/ 6 w 781"/>
                    <a:gd name="T87" fmla="*/ 631 h 782"/>
                    <a:gd name="T88" fmla="*/ 153 w 781"/>
                    <a:gd name="T89" fmla="*/ 778 h 782"/>
                    <a:gd name="T90" fmla="*/ 535 w 781"/>
                    <a:gd name="T91" fmla="*/ 85 h 782"/>
                    <a:gd name="T92" fmla="*/ 615 w 781"/>
                    <a:gd name="T93" fmla="*/ 166 h 782"/>
                    <a:gd name="T94" fmla="*/ 687 w 781"/>
                    <a:gd name="T95" fmla="*/ 238 h 782"/>
                    <a:gd name="T96" fmla="*/ 687 w 781"/>
                    <a:gd name="T97" fmla="*/ 238 h 782"/>
                    <a:gd name="T98" fmla="*/ 694 w 781"/>
                    <a:gd name="T99" fmla="*/ 245 h 782"/>
                    <a:gd name="T100" fmla="*/ 591 w 781"/>
                    <a:gd name="T101" fmla="*/ 350 h 782"/>
                    <a:gd name="T102" fmla="*/ 431 w 781"/>
                    <a:gd name="T103" fmla="*/ 189 h 782"/>
                    <a:gd name="T104" fmla="*/ 535 w 781"/>
                    <a:gd name="T105" fmla="*/ 85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81" h="782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89EF322D-B60C-4C31-A63D-876B4A58A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1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2 w 203"/>
                    <a:gd name="T13" fmla="*/ 17 h 19"/>
                    <a:gd name="T14" fmla="*/ 203 w 203"/>
                    <a:gd name="T15" fmla="*/ 10 h 19"/>
                    <a:gd name="T16" fmla="*/ 202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956E2B6D-ED2D-4E66-BAA0-230B83E7E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3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1 w 203"/>
                    <a:gd name="T13" fmla="*/ 17 h 19"/>
                    <a:gd name="T14" fmla="*/ 203 w 203"/>
                    <a:gd name="T15" fmla="*/ 10 h 19"/>
                    <a:gd name="T16" fmla="*/ 201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AFB69A4-9CEC-4EF9-81A0-823D20E89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6" y="1475"/>
                  <a:ext cx="45" cy="6"/>
                </a:xfrm>
                <a:custGeom>
                  <a:avLst/>
                  <a:gdLst>
                    <a:gd name="T0" fmla="*/ 125 w 134"/>
                    <a:gd name="T1" fmla="*/ 0 h 19"/>
                    <a:gd name="T2" fmla="*/ 10 w 134"/>
                    <a:gd name="T3" fmla="*/ 0 h 19"/>
                    <a:gd name="T4" fmla="*/ 1 w 134"/>
                    <a:gd name="T5" fmla="*/ 3 h 19"/>
                    <a:gd name="T6" fmla="*/ 0 w 134"/>
                    <a:gd name="T7" fmla="*/ 10 h 19"/>
                    <a:gd name="T8" fmla="*/ 1 w 134"/>
                    <a:gd name="T9" fmla="*/ 17 h 19"/>
                    <a:gd name="T10" fmla="*/ 10 w 134"/>
                    <a:gd name="T11" fmla="*/ 19 h 19"/>
                    <a:gd name="T12" fmla="*/ 125 w 134"/>
                    <a:gd name="T13" fmla="*/ 19 h 19"/>
                    <a:gd name="T14" fmla="*/ 132 w 134"/>
                    <a:gd name="T15" fmla="*/ 17 h 19"/>
                    <a:gd name="T16" fmla="*/ 134 w 134"/>
                    <a:gd name="T17" fmla="*/ 10 h 19"/>
                    <a:gd name="T18" fmla="*/ 132 w 134"/>
                    <a:gd name="T19" fmla="*/ 3 h 19"/>
                    <a:gd name="T20" fmla="*/ 125 w 134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" h="19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31">
                <a:extLst>
                  <a:ext uri="{FF2B5EF4-FFF2-40B4-BE49-F238E27FC236}">
                    <a16:creationId xmlns:a16="http://schemas.microsoft.com/office/drawing/2014/main" id="{A83CA3FB-A8F0-4DB1-8AC3-3AB1BD8C5FD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59921" y="1496521"/>
                <a:ext cx="221315" cy="268574"/>
                <a:chOff x="2647" y="1727"/>
                <a:chExt cx="192" cy="233"/>
              </a:xfrm>
              <a:grpFill/>
            </p:grpSpPr>
            <p:sp>
              <p:nvSpPr>
                <p:cNvPr id="23" name="Freeform 32">
                  <a:extLst>
                    <a:ext uri="{FF2B5EF4-FFF2-40B4-BE49-F238E27FC236}">
                      <a16:creationId xmlns:a16="http://schemas.microsoft.com/office/drawing/2014/main" id="{DC1FB536-5945-4B2C-8A55-2E1C1B8E3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9" y="1727"/>
                  <a:ext cx="140" cy="152"/>
                </a:xfrm>
                <a:custGeom>
                  <a:avLst/>
                  <a:gdLst>
                    <a:gd name="T0" fmla="*/ 94 w 421"/>
                    <a:gd name="T1" fmla="*/ 455 h 455"/>
                    <a:gd name="T2" fmla="*/ 0 w 421"/>
                    <a:gd name="T3" fmla="*/ 362 h 455"/>
                    <a:gd name="T4" fmla="*/ 172 w 421"/>
                    <a:gd name="T5" fmla="*/ 191 h 455"/>
                    <a:gd name="T6" fmla="*/ 371 w 421"/>
                    <a:gd name="T7" fmla="*/ 1 h 455"/>
                    <a:gd name="T8" fmla="*/ 377 w 421"/>
                    <a:gd name="T9" fmla="*/ 0 h 455"/>
                    <a:gd name="T10" fmla="*/ 404 w 421"/>
                    <a:gd name="T11" fmla="*/ 4 h 455"/>
                    <a:gd name="T12" fmla="*/ 419 w 421"/>
                    <a:gd name="T13" fmla="*/ 21 h 455"/>
                    <a:gd name="T14" fmla="*/ 421 w 421"/>
                    <a:gd name="T15" fmla="*/ 37 h 455"/>
                    <a:gd name="T16" fmla="*/ 364 w 421"/>
                    <a:gd name="T17" fmla="*/ 120 h 455"/>
                    <a:gd name="T18" fmla="*/ 130 w 421"/>
                    <a:gd name="T19" fmla="*/ 410 h 455"/>
                    <a:gd name="T20" fmla="*/ 94 w 421"/>
                    <a:gd name="T21" fmla="*/ 455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1" h="455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3">
                  <a:extLst>
                    <a:ext uri="{FF2B5EF4-FFF2-40B4-BE49-F238E27FC236}">
                      <a16:creationId xmlns:a16="http://schemas.microsoft.com/office/drawing/2014/main" id="{E7A1E5B2-40F1-4AFC-A0D4-B3C66C1F9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7" y="1856"/>
                  <a:ext cx="76" cy="104"/>
                </a:xfrm>
                <a:custGeom>
                  <a:avLst/>
                  <a:gdLst>
                    <a:gd name="T0" fmla="*/ 22 w 226"/>
                    <a:gd name="T1" fmla="*/ 314 h 314"/>
                    <a:gd name="T2" fmla="*/ 21 w 226"/>
                    <a:gd name="T3" fmla="*/ 301 h 314"/>
                    <a:gd name="T4" fmla="*/ 37 w 226"/>
                    <a:gd name="T5" fmla="*/ 242 h 314"/>
                    <a:gd name="T6" fmla="*/ 63 w 226"/>
                    <a:gd name="T7" fmla="*/ 219 h 314"/>
                    <a:gd name="T8" fmla="*/ 90 w 226"/>
                    <a:gd name="T9" fmla="*/ 211 h 314"/>
                    <a:gd name="T10" fmla="*/ 107 w 226"/>
                    <a:gd name="T11" fmla="*/ 209 h 314"/>
                    <a:gd name="T12" fmla="*/ 125 w 226"/>
                    <a:gd name="T13" fmla="*/ 208 h 314"/>
                    <a:gd name="T14" fmla="*/ 153 w 226"/>
                    <a:gd name="T15" fmla="*/ 199 h 314"/>
                    <a:gd name="T16" fmla="*/ 188 w 226"/>
                    <a:gd name="T17" fmla="*/ 173 h 314"/>
                    <a:gd name="T18" fmla="*/ 223 w 226"/>
                    <a:gd name="T19" fmla="*/ 107 h 314"/>
                    <a:gd name="T20" fmla="*/ 226 w 226"/>
                    <a:gd name="T21" fmla="*/ 91 h 314"/>
                    <a:gd name="T22" fmla="*/ 132 w 226"/>
                    <a:gd name="T23" fmla="*/ 0 h 314"/>
                    <a:gd name="T24" fmla="*/ 96 w 226"/>
                    <a:gd name="T25" fmla="*/ 17 h 314"/>
                    <a:gd name="T26" fmla="*/ 44 w 226"/>
                    <a:gd name="T27" fmla="*/ 61 h 314"/>
                    <a:gd name="T28" fmla="*/ 13 w 226"/>
                    <a:gd name="T29" fmla="*/ 113 h 314"/>
                    <a:gd name="T30" fmla="*/ 0 w 226"/>
                    <a:gd name="T31" fmla="*/ 165 h 314"/>
                    <a:gd name="T32" fmla="*/ 2 w 226"/>
                    <a:gd name="T33" fmla="*/ 239 h 314"/>
                    <a:gd name="T34" fmla="*/ 19 w 226"/>
                    <a:gd name="T35" fmla="*/ 307 h 314"/>
                    <a:gd name="T36" fmla="*/ 22 w 226"/>
                    <a:gd name="T37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6" h="314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47103869-0AE2-45E1-ABD6-570065D1E1B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405884" y="3344318"/>
                <a:ext cx="138229" cy="357091"/>
                <a:chOff x="2375" y="2182"/>
                <a:chExt cx="144" cy="372"/>
              </a:xfrm>
              <a:grpFill/>
            </p:grpSpPr>
            <p:sp>
              <p:nvSpPr>
                <p:cNvPr id="18" name="Freeform 37">
                  <a:extLst>
                    <a:ext uri="{FF2B5EF4-FFF2-40B4-BE49-F238E27FC236}">
                      <a16:creationId xmlns:a16="http://schemas.microsoft.com/office/drawing/2014/main" id="{A290BE03-3601-481B-9524-DFE24E7D7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" y="2182"/>
                  <a:ext cx="99" cy="210"/>
                </a:xfrm>
                <a:custGeom>
                  <a:avLst/>
                  <a:gdLst>
                    <a:gd name="T0" fmla="*/ 0 w 296"/>
                    <a:gd name="T1" fmla="*/ 631 h 631"/>
                    <a:gd name="T2" fmla="*/ 296 w 296"/>
                    <a:gd name="T3" fmla="*/ 631 h 631"/>
                    <a:gd name="T4" fmla="*/ 270 w 296"/>
                    <a:gd name="T5" fmla="*/ 612 h 631"/>
                    <a:gd name="T6" fmla="*/ 232 w 296"/>
                    <a:gd name="T7" fmla="*/ 568 h 631"/>
                    <a:gd name="T8" fmla="*/ 209 w 296"/>
                    <a:gd name="T9" fmla="*/ 517 h 631"/>
                    <a:gd name="T10" fmla="*/ 199 w 296"/>
                    <a:gd name="T11" fmla="*/ 467 h 631"/>
                    <a:gd name="T12" fmla="*/ 198 w 296"/>
                    <a:gd name="T13" fmla="*/ 442 h 631"/>
                    <a:gd name="T14" fmla="*/ 200 w 296"/>
                    <a:gd name="T15" fmla="*/ 370 h 631"/>
                    <a:gd name="T16" fmla="*/ 208 w 296"/>
                    <a:gd name="T17" fmla="*/ 279 h 631"/>
                    <a:gd name="T18" fmla="*/ 213 w 296"/>
                    <a:gd name="T19" fmla="*/ 207 h 631"/>
                    <a:gd name="T20" fmla="*/ 215 w 296"/>
                    <a:gd name="T21" fmla="*/ 157 h 631"/>
                    <a:gd name="T22" fmla="*/ 215 w 296"/>
                    <a:gd name="T23" fmla="*/ 132 h 631"/>
                    <a:gd name="T24" fmla="*/ 205 w 296"/>
                    <a:gd name="T25" fmla="*/ 79 h 631"/>
                    <a:gd name="T26" fmla="*/ 189 w 296"/>
                    <a:gd name="T27" fmla="*/ 31 h 631"/>
                    <a:gd name="T28" fmla="*/ 172 w 296"/>
                    <a:gd name="T29" fmla="*/ 8 h 631"/>
                    <a:gd name="T30" fmla="*/ 159 w 296"/>
                    <a:gd name="T31" fmla="*/ 0 h 631"/>
                    <a:gd name="T32" fmla="*/ 151 w 296"/>
                    <a:gd name="T33" fmla="*/ 0 h 631"/>
                    <a:gd name="T34" fmla="*/ 138 w 296"/>
                    <a:gd name="T35" fmla="*/ 1 h 631"/>
                    <a:gd name="T36" fmla="*/ 127 w 296"/>
                    <a:gd name="T37" fmla="*/ 11 h 631"/>
                    <a:gd name="T38" fmla="*/ 114 w 296"/>
                    <a:gd name="T39" fmla="*/ 27 h 631"/>
                    <a:gd name="T40" fmla="*/ 98 w 296"/>
                    <a:gd name="T41" fmla="*/ 75 h 631"/>
                    <a:gd name="T42" fmla="*/ 89 w 296"/>
                    <a:gd name="T43" fmla="*/ 145 h 631"/>
                    <a:gd name="T44" fmla="*/ 89 w 296"/>
                    <a:gd name="T45" fmla="*/ 160 h 631"/>
                    <a:gd name="T46" fmla="*/ 92 w 296"/>
                    <a:gd name="T47" fmla="*/ 253 h 631"/>
                    <a:gd name="T48" fmla="*/ 101 w 296"/>
                    <a:gd name="T49" fmla="*/ 310 h 631"/>
                    <a:gd name="T50" fmla="*/ 105 w 296"/>
                    <a:gd name="T51" fmla="*/ 337 h 631"/>
                    <a:gd name="T52" fmla="*/ 111 w 296"/>
                    <a:gd name="T53" fmla="*/ 400 h 631"/>
                    <a:gd name="T54" fmla="*/ 109 w 296"/>
                    <a:gd name="T55" fmla="*/ 442 h 631"/>
                    <a:gd name="T56" fmla="*/ 105 w 296"/>
                    <a:gd name="T57" fmla="*/ 480 h 631"/>
                    <a:gd name="T58" fmla="*/ 83 w 296"/>
                    <a:gd name="T59" fmla="*/ 542 h 631"/>
                    <a:gd name="T60" fmla="*/ 50 w 296"/>
                    <a:gd name="T61" fmla="*/ 588 h 631"/>
                    <a:gd name="T62" fmla="*/ 15 w 296"/>
                    <a:gd name="T63" fmla="*/ 621 h 631"/>
                    <a:gd name="T64" fmla="*/ 0 w 296"/>
                    <a:gd name="T65" fmla="*/ 631 h 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6" h="631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Rectangle 38">
                  <a:extLst>
                    <a:ext uri="{FF2B5EF4-FFF2-40B4-BE49-F238E27FC236}">
                      <a16:creationId xmlns:a16="http://schemas.microsoft.com/office/drawing/2014/main" id="{993E01A2-B3F6-4239-9519-09125599C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25"/>
                  <a:ext cx="123" cy="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Rectangle 39">
                  <a:extLst>
                    <a:ext uri="{FF2B5EF4-FFF2-40B4-BE49-F238E27FC236}">
                      <a16:creationId xmlns:a16="http://schemas.microsoft.com/office/drawing/2014/main" id="{7B3C05D8-D02D-4293-AADF-85D05D06C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37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BA15CBB6-4786-4A9B-8DD9-0DDD58486C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05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41">
                  <a:extLst>
                    <a:ext uri="{FF2B5EF4-FFF2-40B4-BE49-F238E27FC236}">
                      <a16:creationId xmlns:a16="http://schemas.microsoft.com/office/drawing/2014/main" id="{3CBE6B68-FD82-4025-9E4F-B79169568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5" y="2463"/>
                  <a:ext cx="143" cy="91"/>
                </a:xfrm>
                <a:custGeom>
                  <a:avLst/>
                  <a:gdLst>
                    <a:gd name="T0" fmla="*/ 4 w 429"/>
                    <a:gd name="T1" fmla="*/ 241 h 274"/>
                    <a:gd name="T2" fmla="*/ 0 w 429"/>
                    <a:gd name="T3" fmla="*/ 247 h 274"/>
                    <a:gd name="T4" fmla="*/ 0 w 429"/>
                    <a:gd name="T5" fmla="*/ 252 h 274"/>
                    <a:gd name="T6" fmla="*/ 4 w 429"/>
                    <a:gd name="T7" fmla="*/ 261 h 274"/>
                    <a:gd name="T8" fmla="*/ 19 w 429"/>
                    <a:gd name="T9" fmla="*/ 265 h 274"/>
                    <a:gd name="T10" fmla="*/ 40 w 429"/>
                    <a:gd name="T11" fmla="*/ 268 h 274"/>
                    <a:gd name="T12" fmla="*/ 66 w 429"/>
                    <a:gd name="T13" fmla="*/ 271 h 274"/>
                    <a:gd name="T14" fmla="*/ 68 w 429"/>
                    <a:gd name="T15" fmla="*/ 271 h 274"/>
                    <a:gd name="T16" fmla="*/ 68 w 429"/>
                    <a:gd name="T17" fmla="*/ 271 h 274"/>
                    <a:gd name="T18" fmla="*/ 78 w 429"/>
                    <a:gd name="T19" fmla="*/ 270 h 274"/>
                    <a:gd name="T20" fmla="*/ 95 w 429"/>
                    <a:gd name="T21" fmla="*/ 254 h 274"/>
                    <a:gd name="T22" fmla="*/ 121 w 429"/>
                    <a:gd name="T23" fmla="*/ 210 h 274"/>
                    <a:gd name="T24" fmla="*/ 134 w 429"/>
                    <a:gd name="T25" fmla="*/ 179 h 274"/>
                    <a:gd name="T26" fmla="*/ 130 w 429"/>
                    <a:gd name="T27" fmla="*/ 208 h 274"/>
                    <a:gd name="T28" fmla="*/ 117 w 429"/>
                    <a:gd name="T29" fmla="*/ 274 h 274"/>
                    <a:gd name="T30" fmla="*/ 144 w 429"/>
                    <a:gd name="T31" fmla="*/ 274 h 274"/>
                    <a:gd name="T32" fmla="*/ 172 w 429"/>
                    <a:gd name="T33" fmla="*/ 274 h 274"/>
                    <a:gd name="T34" fmla="*/ 231 w 429"/>
                    <a:gd name="T35" fmla="*/ 274 h 274"/>
                    <a:gd name="T36" fmla="*/ 329 w 429"/>
                    <a:gd name="T37" fmla="*/ 267 h 274"/>
                    <a:gd name="T38" fmla="*/ 363 w 429"/>
                    <a:gd name="T39" fmla="*/ 260 h 274"/>
                    <a:gd name="T40" fmla="*/ 379 w 429"/>
                    <a:gd name="T41" fmla="*/ 255 h 274"/>
                    <a:gd name="T42" fmla="*/ 400 w 429"/>
                    <a:gd name="T43" fmla="*/ 235 h 274"/>
                    <a:gd name="T44" fmla="*/ 405 w 429"/>
                    <a:gd name="T45" fmla="*/ 222 h 274"/>
                    <a:gd name="T46" fmla="*/ 416 w 429"/>
                    <a:gd name="T47" fmla="*/ 164 h 274"/>
                    <a:gd name="T48" fmla="*/ 428 w 429"/>
                    <a:gd name="T49" fmla="*/ 36 h 274"/>
                    <a:gd name="T50" fmla="*/ 429 w 429"/>
                    <a:gd name="T51" fmla="*/ 0 h 274"/>
                    <a:gd name="T52" fmla="*/ 64 w 429"/>
                    <a:gd name="T53" fmla="*/ 0 h 274"/>
                    <a:gd name="T54" fmla="*/ 64 w 429"/>
                    <a:gd name="T55" fmla="*/ 46 h 274"/>
                    <a:gd name="T56" fmla="*/ 48 w 429"/>
                    <a:gd name="T57" fmla="*/ 159 h 274"/>
                    <a:gd name="T58" fmla="*/ 30 w 429"/>
                    <a:gd name="T59" fmla="*/ 208 h 274"/>
                    <a:gd name="T60" fmla="*/ 14 w 429"/>
                    <a:gd name="T61" fmla="*/ 234 h 274"/>
                    <a:gd name="T62" fmla="*/ 4 w 429"/>
                    <a:gd name="T63" fmla="*/ 241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29" h="274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pic>
        <p:nvPicPr>
          <p:cNvPr id="1026" name="Picture 2" descr="Azure Kinect DK – AI 모델 개발 | Microsoft Azure">
            <a:extLst>
              <a:ext uri="{FF2B5EF4-FFF2-40B4-BE49-F238E27FC236}">
                <a16:creationId xmlns:a16="http://schemas.microsoft.com/office/drawing/2014/main" id="{2282AE7B-019A-471A-B043-768237FC0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33" y="2185791"/>
            <a:ext cx="1512937" cy="79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9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srgbClr val="FA606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1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소요 시간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 time required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8D7299E4-14DF-4D40-B3BF-F97EFD169D6E}"/>
              </a:ext>
            </a:extLst>
          </p:cNvPr>
          <p:cNvSpPr/>
          <p:nvPr/>
        </p:nvSpPr>
        <p:spPr>
          <a:xfrm>
            <a:off x="2220024" y="2800499"/>
            <a:ext cx="7433057" cy="623751"/>
          </a:xfrm>
          <a:prstGeom prst="roundRect">
            <a:avLst>
              <a:gd name="adj" fmla="val 50000"/>
            </a:avLst>
          </a:prstGeom>
          <a:pattFill prst="wdUpDiag">
            <a:fgClr>
              <a:srgbClr val="E8EDF5"/>
            </a:fgClr>
            <a:bgClr>
              <a:schemeClr val="bg1"/>
            </a:bgClr>
          </a:pattFill>
          <a:ln>
            <a:solidFill>
              <a:srgbClr val="FA6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양쪽 모서리가 둥근 사각형 13">
            <a:extLst>
              <a:ext uri="{FF2B5EF4-FFF2-40B4-BE49-F238E27FC236}">
                <a16:creationId xmlns:a16="http://schemas.microsoft.com/office/drawing/2014/main" id="{5DF27CBF-8F72-4864-9079-7FF2EB6C6768}"/>
              </a:ext>
            </a:extLst>
          </p:cNvPr>
          <p:cNvSpPr/>
          <p:nvPr/>
        </p:nvSpPr>
        <p:spPr>
          <a:xfrm rot="16200000">
            <a:off x="3386142" y="1634376"/>
            <a:ext cx="623751" cy="295598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DBE"/>
          </a:solidFill>
          <a:ln>
            <a:solidFill>
              <a:srgbClr val="FA6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097B00-FF67-4489-BFC0-505F6B816BAB}"/>
              </a:ext>
            </a:extLst>
          </p:cNvPr>
          <p:cNvCxnSpPr/>
          <p:nvPr/>
        </p:nvCxnSpPr>
        <p:spPr>
          <a:xfrm flipV="1">
            <a:off x="4258376" y="1868584"/>
            <a:ext cx="0" cy="936000"/>
          </a:xfrm>
          <a:prstGeom prst="line">
            <a:avLst/>
          </a:prstGeom>
          <a:ln w="12700">
            <a:solidFill>
              <a:srgbClr val="FA606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390402A-22A0-47D7-BFED-2A6F88F0A275}"/>
              </a:ext>
            </a:extLst>
          </p:cNvPr>
          <p:cNvCxnSpPr/>
          <p:nvPr/>
        </p:nvCxnSpPr>
        <p:spPr>
          <a:xfrm flipV="1">
            <a:off x="7270489" y="1875185"/>
            <a:ext cx="0" cy="936000"/>
          </a:xfrm>
          <a:prstGeom prst="line">
            <a:avLst/>
          </a:prstGeom>
          <a:ln w="12700">
            <a:solidFill>
              <a:srgbClr val="FA606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08EEB87-7580-48E2-8F3E-0565E1670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31162"/>
              </p:ext>
            </p:extLst>
          </p:nvPr>
        </p:nvGraphicFramePr>
        <p:xfrm>
          <a:off x="2220024" y="3742898"/>
          <a:ext cx="7433060" cy="310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33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33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3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3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33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33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0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10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20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30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40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50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60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70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80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210 나무고딕 EB" panose="02020603020101020101" pitchFamily="18" charset="-127"/>
                          <a:ea typeface="210 나무고딕 EB" panose="02020603020101020101" pitchFamily="18" charset="-127"/>
                        </a:rPr>
                        <a:t>90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210 나무고딕 EB" panose="02020603020101020101" pitchFamily="18" charset="-127"/>
                        <a:ea typeface="210 나무고딕 EB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6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33EA0-5274-4418-86C3-3F13C5B9BE5E}"/>
              </a:ext>
            </a:extLst>
          </p:cNvPr>
          <p:cNvSpPr/>
          <p:nvPr/>
        </p:nvSpPr>
        <p:spPr>
          <a:xfrm>
            <a:off x="4363500" y="1703949"/>
            <a:ext cx="18545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Python Development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  <a:cs typeface="Aharoni" panose="02010803020104030203" pitchFamily="2" charset="-79"/>
            </a:endParaRPr>
          </a:p>
          <a:p>
            <a:pPr>
              <a:defRPr/>
            </a:pPr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40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359C1A-1752-409A-B905-A898CEB08566}"/>
              </a:ext>
            </a:extLst>
          </p:cNvPr>
          <p:cNvSpPr/>
          <p:nvPr/>
        </p:nvSpPr>
        <p:spPr>
          <a:xfrm>
            <a:off x="7392390" y="1703949"/>
            <a:ext cx="193615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Build C++ using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CMake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 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  <a:cs typeface="Aharoni" panose="02010803020104030203" pitchFamily="2" charset="-79"/>
            </a:endParaRPr>
          </a:p>
          <a:p>
            <a:pPr>
              <a:defRPr/>
            </a:pPr>
            <a:r>
              <a:rPr lang="en-US" altLang="ko-KR" sz="3200" dirty="0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60</a:t>
            </a:r>
            <a:r>
              <a:rPr lang="en-US" altLang="ko-KR" sz="1600" dirty="0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srgbClr val="FA6060"/>
              </a:solidFill>
              <a:latin typeface="210 나무고딕 EB" panose="02020603020101020101" pitchFamily="18" charset="-127"/>
              <a:ea typeface="210 나무고딕 E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C731C-A5CA-4200-AACA-B6B254B7A60F}"/>
              </a:ext>
            </a:extLst>
          </p:cNvPr>
          <p:cNvSpPr txBox="1"/>
          <p:nvPr/>
        </p:nvSpPr>
        <p:spPr>
          <a:xfrm>
            <a:off x="4451070" y="4634678"/>
            <a:ext cx="3533953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개발 개요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파이썬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Open3D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를 이용한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AzureKinect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개발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- Open3D C++ API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를 사용하기 위한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구름고딕 050" panose="02020603020101020101" pitchFamily="18" charset="-127"/>
                <a:ea typeface="210 구름고딕 050" panose="02020603020101020101" pitchFamily="18" charset="-127"/>
                <a:cs typeface="Aharoni" panose="02010803020104030203" pitchFamily="2" charset="-79"/>
              </a:rPr>
              <a:t>Build &amp; Install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210 구름고딕 050" panose="02020603020101020101" pitchFamily="18" charset="-127"/>
              <a:ea typeface="210 구름고딕 050" panose="020206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337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Python Dev.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2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파이썬 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</a:t>
            </a: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개발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Development using Open3D Python API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AEC89A-5D80-4A5C-BFDA-0A0242C9E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22" y="1981861"/>
            <a:ext cx="5035551" cy="204219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DD4FA03-1D01-418F-BB8B-D2E5EFBFE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3" y="4636889"/>
            <a:ext cx="3790950" cy="5619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D1BB3C-E047-4EAD-A62B-5AAAC097B136}"/>
              </a:ext>
            </a:extLst>
          </p:cNvPr>
          <p:cNvSpPr/>
          <p:nvPr/>
        </p:nvSpPr>
        <p:spPr>
          <a:xfrm>
            <a:off x="789296" y="984590"/>
            <a:ext cx="503555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Real time </a:t>
            </a:r>
            <a:r>
              <a:rPr lang="en-US" altLang="ko-KR" sz="2400" dirty="0" err="1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PointCloud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Streaming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14" name="모서리가 둥근 사각형 설명선 22">
            <a:extLst>
              <a:ext uri="{FF2B5EF4-FFF2-40B4-BE49-F238E27FC236}">
                <a16:creationId xmlns:a16="http://schemas.microsoft.com/office/drawing/2014/main" id="{F398A9EE-2E58-4908-AE06-DC82F3E8DF0B}"/>
              </a:ext>
            </a:extLst>
          </p:cNvPr>
          <p:cNvSpPr/>
          <p:nvPr/>
        </p:nvSpPr>
        <p:spPr>
          <a:xfrm>
            <a:off x="7098958" y="4356841"/>
            <a:ext cx="1282568" cy="360000"/>
          </a:xfrm>
          <a:prstGeom prst="wedgeRoundRectCallout">
            <a:avLst>
              <a:gd name="adj1" fmla="val -65392"/>
              <a:gd name="adj2" fmla="val 53681"/>
              <a:gd name="adj3" fmla="val 16667"/>
            </a:avLst>
          </a:prstGeom>
          <a:solidFill>
            <a:srgbClr val="FA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210 구름고딕 010" panose="02020603020101020101" pitchFamily="18" charset="-127"/>
                <a:ea typeface="210 구름고딕 010" panose="02020603020101020101" pitchFamily="18" charset="-127"/>
              </a:rPr>
              <a:t>문제점의 핵심</a:t>
            </a:r>
            <a:r>
              <a:rPr lang="en-US" altLang="ko-KR" sz="1000" b="1" dirty="0">
                <a:solidFill>
                  <a:prstClr val="white"/>
                </a:solidFill>
              </a:rPr>
              <a:t>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9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Python Dev.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2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파이썬 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</a:t>
            </a: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개발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Development using Open3D Python API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F40FBFE-8F22-4EF9-BD83-27F37580E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7" y="2277799"/>
            <a:ext cx="6362700" cy="2571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C5E9AB-02D9-47BF-9AA5-E1EDCB989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98" y="2038880"/>
            <a:ext cx="4771305" cy="300828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BC68D7-CA8E-48CD-AED0-FF0EB83C2F4A}"/>
              </a:ext>
            </a:extLst>
          </p:cNvPr>
          <p:cNvSpPr/>
          <p:nvPr/>
        </p:nvSpPr>
        <p:spPr>
          <a:xfrm>
            <a:off x="7184329" y="4914656"/>
            <a:ext cx="4236842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Output Screen (vis2)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11159D-D9D3-404E-B306-CFD76A5AA6C2}"/>
              </a:ext>
            </a:extLst>
          </p:cNvPr>
          <p:cNvSpPr/>
          <p:nvPr/>
        </p:nvSpPr>
        <p:spPr>
          <a:xfrm>
            <a:off x="789296" y="984590"/>
            <a:ext cx="5035550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Real time </a:t>
            </a:r>
            <a:r>
              <a:rPr lang="en-US" altLang="ko-KR" sz="2400" dirty="0" err="1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PointCloud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Streaming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369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Python Dev.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2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파이썬 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</a:t>
            </a: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개발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Development using Open3D Python API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1E404-0AED-425C-BD15-4C56BAD409F1}"/>
              </a:ext>
            </a:extLst>
          </p:cNvPr>
          <p:cNvSpPr/>
          <p:nvPr/>
        </p:nvSpPr>
        <p:spPr>
          <a:xfrm>
            <a:off x="789296" y="984590"/>
            <a:ext cx="5306704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PyKinectAzure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(Wrapping Module)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B47EA-B666-4FB9-A1A5-408F314A2410}"/>
              </a:ext>
            </a:extLst>
          </p:cNvPr>
          <p:cNvSpPr/>
          <p:nvPr/>
        </p:nvSpPr>
        <p:spPr>
          <a:xfrm>
            <a:off x="3196206" y="1884817"/>
            <a:ext cx="5706040" cy="4323035"/>
          </a:xfrm>
          <a:prstGeom prst="rect">
            <a:avLst/>
          </a:prstGeom>
          <a:solidFill>
            <a:srgbClr val="FFBDBE"/>
          </a:solidFill>
          <a:ln>
            <a:solidFill>
              <a:srgbClr val="FFB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6FC8A4-89F3-48C9-B10A-3B0861AF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602" y="1742567"/>
            <a:ext cx="5706040" cy="4323035"/>
          </a:xfrm>
          <a:prstGeom prst="rect">
            <a:avLst/>
          </a:prstGeom>
          <a:ln w="15875">
            <a:solidFill>
              <a:srgbClr val="FFBDBE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04C3DB-9E2E-4B0D-B67B-1D967A0404F6}"/>
              </a:ext>
            </a:extLst>
          </p:cNvPr>
          <p:cNvSpPr/>
          <p:nvPr/>
        </p:nvSpPr>
        <p:spPr>
          <a:xfrm>
            <a:off x="7694807" y="6255205"/>
            <a:ext cx="423684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210 구름고딕 010" panose="02020603020101020101" pitchFamily="18" charset="-127"/>
                <a:ea typeface="210 구름고딕 010" panose="02020603020101020101" pitchFamily="18" charset="-127"/>
              </a:rPr>
              <a:t>https://github.com/ibaiGorordo/pyKinectAzure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210 구름고딕 010" panose="02020603020101020101" pitchFamily="18" charset="-127"/>
              <a:ea typeface="210 구름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35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Python Dev.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2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파이썬 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</a:t>
            </a: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개발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Development using Open3D Python API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1E404-0AED-425C-BD15-4C56BAD409F1}"/>
              </a:ext>
            </a:extLst>
          </p:cNvPr>
          <p:cNvSpPr/>
          <p:nvPr/>
        </p:nvSpPr>
        <p:spPr>
          <a:xfrm>
            <a:off x="789296" y="984590"/>
            <a:ext cx="5306704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PyKinectAzure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(Wrapping Module)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C5CF74-9280-4A83-9156-725B88B8A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07" y="2053995"/>
            <a:ext cx="3798277" cy="341844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2FFEA7-078A-4999-87B0-43943C95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40" y="2053995"/>
            <a:ext cx="3798277" cy="34184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9CCE2C-8052-454B-85F6-AE1F65A8D23B}"/>
              </a:ext>
            </a:extLst>
          </p:cNvPr>
          <p:cNvSpPr/>
          <p:nvPr/>
        </p:nvSpPr>
        <p:spPr>
          <a:xfrm>
            <a:off x="1462124" y="5494186"/>
            <a:ext cx="4236842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Body Segmentation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7442F1-43D5-4AFD-B258-A8EF399C4FAE}"/>
              </a:ext>
            </a:extLst>
          </p:cNvPr>
          <p:cNvSpPr/>
          <p:nvPr/>
        </p:nvSpPr>
        <p:spPr>
          <a:xfrm>
            <a:off x="6681066" y="5494186"/>
            <a:ext cx="4236842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Body Segmentation &amp; Skeleton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Traking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11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Python Dev.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2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파이썬 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Open3D </a:t>
            </a: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개발</a:t>
            </a:r>
            <a:r>
              <a:rPr lang="en-US" altLang="ko-KR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 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Development using Open3D Python API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1E404-0AED-425C-BD15-4C56BAD409F1}"/>
              </a:ext>
            </a:extLst>
          </p:cNvPr>
          <p:cNvSpPr/>
          <p:nvPr/>
        </p:nvSpPr>
        <p:spPr>
          <a:xfrm>
            <a:off x="789296" y="984590"/>
            <a:ext cx="5306704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PyKinectAzure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(Wrapping Module)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7442F1-43D5-4AFD-B258-A8EF399C4FAE}"/>
              </a:ext>
            </a:extLst>
          </p:cNvPr>
          <p:cNvSpPr/>
          <p:nvPr/>
        </p:nvSpPr>
        <p:spPr>
          <a:xfrm>
            <a:off x="3977578" y="5568146"/>
            <a:ext cx="4236842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Body Tracking with RGB Color Camera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pic>
        <p:nvPicPr>
          <p:cNvPr id="4" name="그림 3" descr="텍스트, 실내, 벽, 바닥이(가) 표시된 사진&#10;&#10;자동 생성된 설명">
            <a:extLst>
              <a:ext uri="{FF2B5EF4-FFF2-40B4-BE49-F238E27FC236}">
                <a16:creationId xmlns:a16="http://schemas.microsoft.com/office/drawing/2014/main" id="{17815F42-7B75-4D3D-B565-31D278C0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99339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9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904768-FCAA-40A0-BA37-7192AA4E9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79" y="1233445"/>
            <a:ext cx="4378569" cy="43785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98DEF2-44EF-46E9-91F4-9789712E18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56" y="1604187"/>
            <a:ext cx="3637084" cy="3637084"/>
          </a:xfrm>
          <a:prstGeom prst="rect">
            <a:avLst/>
          </a:prstGeom>
        </p:spPr>
      </p:pic>
      <p:pic>
        <p:nvPicPr>
          <p:cNvPr id="21" name="그래픽 20" descr="Back 단색으로 채워진">
            <a:extLst>
              <a:ext uri="{FF2B5EF4-FFF2-40B4-BE49-F238E27FC236}">
                <a16:creationId xmlns:a16="http://schemas.microsoft.com/office/drawing/2014/main" id="{FF3D2971-C02E-42DD-8453-CFB10CB0E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65887">
            <a:off x="5628644" y="2547261"/>
            <a:ext cx="1615987" cy="1615987"/>
          </a:xfrm>
          <a:prstGeom prst="rect">
            <a:avLst/>
          </a:prstGeom>
        </p:spPr>
      </p:pic>
      <p:pic>
        <p:nvPicPr>
          <p:cNvPr id="28" name="그래픽 27" descr="Back 단색으로 채워진">
            <a:extLst>
              <a:ext uri="{FF2B5EF4-FFF2-40B4-BE49-F238E27FC236}">
                <a16:creationId xmlns:a16="http://schemas.microsoft.com/office/drawing/2014/main" id="{F1A6C8A0-1C2D-4E99-BA77-CBCE5B910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5887">
            <a:off x="5550288" y="2494028"/>
            <a:ext cx="1615987" cy="16159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D5BCD6-F1EA-415A-919C-DDF6C3009955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Python Dev.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C5CF5-879E-47B5-B3A4-42E4A449F138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2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61021-4986-4686-98E0-051DB62AEC9F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0D023C9-8056-4E4F-8804-5FC6F62592AE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A4C8A00-C622-4AE8-8DB7-68C85EC35A10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B87629A-158D-429C-B4E6-854AF24312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80043BE-C63E-4D87-96E9-BE6E75768D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3907" y="301740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Tipping Point</a:t>
            </a: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>
                <a:solidFill>
                  <a:prstClr val="white"/>
                </a:solidFill>
              </a:rPr>
              <a:t>Chapter 3</a:t>
            </a: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kern="0" dirty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  <a:cs typeface="Aharoni" panose="02010803020104030203" pitchFamily="2" charset="-79"/>
              </a:rPr>
              <a:t>변경에 대한 이유 </a:t>
            </a:r>
            <a:r>
              <a:rPr lang="en-US" altLang="ko-KR" sz="700" kern="0" dirty="0">
                <a:ln w="127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The reason why I decide to change</a:t>
            </a: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1E404-0AED-425C-BD15-4C56BAD409F1}"/>
              </a:ext>
            </a:extLst>
          </p:cNvPr>
          <p:cNvSpPr/>
          <p:nvPr/>
        </p:nvSpPr>
        <p:spPr>
          <a:xfrm>
            <a:off x="789296" y="984590"/>
            <a:ext cx="5306704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PyKinectAzure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(Wrapping Module)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210 나무고딕 EB" panose="02020603020101020101" pitchFamily="18" charset="-127"/>
              <a:ea typeface="210 나무고딕 EB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7442F1-43D5-4AFD-B258-A8EF399C4FAE}"/>
              </a:ext>
            </a:extLst>
          </p:cNvPr>
          <p:cNvSpPr/>
          <p:nvPr/>
        </p:nvSpPr>
        <p:spPr>
          <a:xfrm>
            <a:off x="3977578" y="5858289"/>
            <a:ext cx="4236842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PyKinectAzure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의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Github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FA6060"/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Readme.md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고딕 EB" panose="02020603020101020101" pitchFamily="18" charset="-127"/>
                <a:ea typeface="210 나무고딕 EB" panose="02020603020101020101" pitchFamily="18" charset="-127"/>
              </a:rPr>
              <a:t>중 발췌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950FF3-4B6F-4ECC-AF42-FFCDA7ADC029}"/>
              </a:ext>
            </a:extLst>
          </p:cNvPr>
          <p:cNvSpPr/>
          <p:nvPr/>
        </p:nvSpPr>
        <p:spPr>
          <a:xfrm>
            <a:off x="7694807" y="6255205"/>
            <a:ext cx="423684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210 구름고딕 010" panose="02020603020101020101" pitchFamily="18" charset="-127"/>
                <a:ea typeface="210 구름고딕 010" panose="02020603020101020101" pitchFamily="18" charset="-127"/>
              </a:rPr>
              <a:t>https://github.com/ibaiGorordo/pyKinectAzure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210 구름고딕 010" panose="02020603020101020101" pitchFamily="18" charset="-127"/>
              <a:ea typeface="210 구름고딕 010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B28DFF-0F82-48BB-8F3D-A0EAA6EE4623}"/>
              </a:ext>
            </a:extLst>
          </p:cNvPr>
          <p:cNvSpPr/>
          <p:nvPr/>
        </p:nvSpPr>
        <p:spPr>
          <a:xfrm>
            <a:off x="4036167" y="1838980"/>
            <a:ext cx="4406777" cy="3974613"/>
          </a:xfrm>
          <a:prstGeom prst="rect">
            <a:avLst/>
          </a:prstGeom>
          <a:solidFill>
            <a:srgbClr val="FFBDBE"/>
          </a:solidFill>
          <a:ln>
            <a:solidFill>
              <a:srgbClr val="FFB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104D53-7DBE-4C61-8969-E62D4511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10" y="1712387"/>
            <a:ext cx="4406778" cy="3974613"/>
          </a:xfrm>
          <a:prstGeom prst="rect">
            <a:avLst/>
          </a:prstGeom>
          <a:ln w="15875">
            <a:solidFill>
              <a:srgbClr val="FFBDBE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20CD3A-F8D1-4CD3-B9FB-BEA10C60CEEC}"/>
              </a:ext>
            </a:extLst>
          </p:cNvPr>
          <p:cNvCxnSpPr/>
          <p:nvPr/>
        </p:nvCxnSpPr>
        <p:spPr>
          <a:xfrm>
            <a:off x="4202723" y="3235569"/>
            <a:ext cx="1893277" cy="0"/>
          </a:xfrm>
          <a:prstGeom prst="line">
            <a:avLst/>
          </a:prstGeom>
          <a:ln w="19050">
            <a:solidFill>
              <a:srgbClr val="FFBD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B8ABD4C-C2E5-4A42-A3A4-05DDA56142C2}"/>
              </a:ext>
            </a:extLst>
          </p:cNvPr>
          <p:cNvCxnSpPr>
            <a:cxnSpLocks/>
          </p:cNvCxnSpPr>
          <p:nvPr/>
        </p:nvCxnSpPr>
        <p:spPr>
          <a:xfrm>
            <a:off x="4193931" y="5638800"/>
            <a:ext cx="1582615" cy="0"/>
          </a:xfrm>
          <a:prstGeom prst="line">
            <a:avLst/>
          </a:prstGeom>
          <a:ln w="19050">
            <a:solidFill>
              <a:srgbClr val="FFBD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805875"/>
      </p:ext>
    </p:extLst>
  </p:cSld>
  <p:clrMapOvr>
    <a:masterClrMapping/>
  </p:clrMapOvr>
</p:sld>
</file>

<file path=ppt/theme/theme1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380</Words>
  <Application>Microsoft Office PowerPoint</Application>
  <PresentationFormat>와이드스크린</PresentationFormat>
  <Paragraphs>92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210 나무고딕 EB</vt:lpstr>
      <vt:lpstr>Noto Sans</vt:lpstr>
      <vt:lpstr>Segoe UI Black</vt:lpstr>
      <vt:lpstr>210 구름고딕 050</vt:lpstr>
      <vt:lpstr>맑은 고딕</vt:lpstr>
      <vt:lpstr>Arial</vt:lpstr>
      <vt:lpstr>210 구름고딕 010</vt:lpstr>
      <vt:lpstr>41_Office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유성민</cp:lastModifiedBy>
  <cp:revision>4</cp:revision>
  <dcterms:created xsi:type="dcterms:W3CDTF">2021-09-09T03:20:14Z</dcterms:created>
  <dcterms:modified xsi:type="dcterms:W3CDTF">2021-09-30T18:52:57Z</dcterms:modified>
</cp:coreProperties>
</file>